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850"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ra Jelavić" userId="c0398551-18b5-45a0-bd17-b55f651047bc" providerId="ADAL" clId="{56EA8BDE-2159-4A0A-A20C-722BD0F70FCE}"/>
    <pc:docChg chg="modSld">
      <pc:chgData name="Damira Jelavić" userId="c0398551-18b5-45a0-bd17-b55f651047bc" providerId="ADAL" clId="{56EA8BDE-2159-4A0A-A20C-722BD0F70FCE}" dt="2024-12-18T11:59:20.523" v="23" actId="20577"/>
      <pc:docMkLst>
        <pc:docMk/>
      </pc:docMkLst>
      <pc:sldChg chg="modSp mod">
        <pc:chgData name="Damira Jelavić" userId="c0398551-18b5-45a0-bd17-b55f651047bc" providerId="ADAL" clId="{56EA8BDE-2159-4A0A-A20C-722BD0F70FCE}" dt="2024-12-18T11:59:20.523" v="23" actId="20577"/>
        <pc:sldMkLst>
          <pc:docMk/>
          <pc:sldMk cId="0" sldId="267"/>
        </pc:sldMkLst>
        <pc:spChg chg="mod">
          <ac:chgData name="Damira Jelavić" userId="c0398551-18b5-45a0-bd17-b55f651047bc" providerId="ADAL" clId="{56EA8BDE-2159-4A0A-A20C-722BD0F70FCE}" dt="2024-12-18T11:59:20.523" v="23" actId="20577"/>
          <ac:spMkLst>
            <pc:docMk/>
            <pc:sldMk cId="0" sldId="26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1800" b="0" i="0">
                <a:solidFill>
                  <a:srgbClr val="008396"/>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rgbClr val="008396"/>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00" b="0" i="0">
                <a:solidFill>
                  <a:srgbClr val="008396"/>
                </a:solidFill>
                <a:latin typeface="Arial Black"/>
                <a:cs typeface="Arial Black"/>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008396"/>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359392" y="1574782"/>
            <a:ext cx="3473214" cy="322291"/>
          </a:xfrm>
          <a:prstGeom prst="rect">
            <a:avLst/>
          </a:prstGeom>
        </p:spPr>
        <p:txBody>
          <a:bodyPr wrap="square" lIns="0" tIns="0" rIns="0" bIns="0">
            <a:spAutoFit/>
          </a:bodyPr>
          <a:lstStyle>
            <a:lvl1pPr>
              <a:defRPr sz="1800" b="0" i="0">
                <a:solidFill>
                  <a:srgbClr val="008396"/>
                </a:solidFill>
                <a:latin typeface="Arial Black"/>
                <a:cs typeface="Arial Black"/>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4774496" y="5447285"/>
            <a:ext cx="2643505" cy="756920"/>
          </a:xfrm>
          <a:prstGeom prst="rect">
            <a:avLst/>
          </a:prstGeom>
        </p:spPr>
        <p:txBody>
          <a:bodyPr vert="horz" wrap="square" lIns="0" tIns="12700" rIns="0" bIns="0" rtlCol="0">
            <a:spAutoFit/>
          </a:bodyPr>
          <a:lstStyle/>
          <a:p>
            <a:pPr marL="12700">
              <a:lnSpc>
                <a:spcPct val="100000"/>
              </a:lnSpc>
              <a:spcBef>
                <a:spcPts val="100"/>
              </a:spcBef>
            </a:pPr>
            <a:r>
              <a:rPr sz="4800" spc="-295" dirty="0">
                <a:solidFill>
                  <a:srgbClr val="FFFFFF"/>
                </a:solidFill>
              </a:rPr>
              <a:t>RENATA</a:t>
            </a:r>
            <a:endParaRPr sz="4800"/>
          </a:p>
        </p:txBody>
      </p:sp>
      <p:sp>
        <p:nvSpPr>
          <p:cNvPr id="6" name="object 6"/>
          <p:cNvSpPr txBox="1"/>
          <p:nvPr/>
        </p:nvSpPr>
        <p:spPr>
          <a:xfrm>
            <a:off x="4648200" y="6202935"/>
            <a:ext cx="3203758" cy="228268"/>
          </a:xfrm>
          <a:prstGeom prst="rect">
            <a:avLst/>
          </a:prstGeom>
        </p:spPr>
        <p:txBody>
          <a:bodyPr vert="horz" wrap="square" lIns="0" tIns="12700" rIns="0" bIns="0" rtlCol="0">
            <a:spAutoFit/>
          </a:bodyPr>
          <a:lstStyle/>
          <a:p>
            <a:pPr marL="12700">
              <a:lnSpc>
                <a:spcPct val="100000"/>
              </a:lnSpc>
              <a:spcBef>
                <a:spcPts val="100"/>
              </a:spcBef>
            </a:pPr>
            <a:r>
              <a:rPr lang="en-GB" sz="1400" spc="50" dirty="0">
                <a:solidFill>
                  <a:srgbClr val="FFFFFF"/>
                </a:solidFill>
                <a:latin typeface="Verdana"/>
                <a:cs typeface="Verdana"/>
              </a:rPr>
              <a:t>CERRI CANTIERI NAVALI (CCN)</a:t>
            </a:r>
            <a:endParaRPr sz="1400" dirty="0">
              <a:latin typeface="Verdana"/>
              <a:cs typeface="Verdana"/>
            </a:endParaRPr>
          </a:p>
        </p:txBody>
      </p:sp>
      <p:grpSp>
        <p:nvGrpSpPr>
          <p:cNvPr id="10" name="object 7">
            <a:extLst>
              <a:ext uri="{FF2B5EF4-FFF2-40B4-BE49-F238E27FC236}">
                <a16:creationId xmlns:a16="http://schemas.microsoft.com/office/drawing/2014/main" id="{D79C35A6-CA56-3E65-F032-F8C67D7E5759}"/>
              </a:ext>
            </a:extLst>
          </p:cNvPr>
          <p:cNvGrpSpPr/>
          <p:nvPr/>
        </p:nvGrpSpPr>
        <p:grpSpPr>
          <a:xfrm>
            <a:off x="4572000" y="0"/>
            <a:ext cx="2390775" cy="1155700"/>
            <a:chOff x="4900688" y="0"/>
            <a:chExt cx="2390775" cy="1155700"/>
          </a:xfrm>
        </p:grpSpPr>
        <p:sp>
          <p:nvSpPr>
            <p:cNvPr id="11" name="object 8">
              <a:extLst>
                <a:ext uri="{FF2B5EF4-FFF2-40B4-BE49-F238E27FC236}">
                  <a16:creationId xmlns:a16="http://schemas.microsoft.com/office/drawing/2014/main" id="{4BD05C0F-83F5-59A9-2A26-7400E985FB1B}"/>
                </a:ext>
              </a:extLst>
            </p:cNvPr>
            <p:cNvSpPr/>
            <p:nvPr/>
          </p:nvSpPr>
          <p:spPr>
            <a:xfrm>
              <a:off x="4900688" y="0"/>
              <a:ext cx="2390775" cy="1155700"/>
            </a:xfrm>
            <a:custGeom>
              <a:avLst/>
              <a:gdLst/>
              <a:ahLst/>
              <a:cxnLst/>
              <a:rect l="l" t="t" r="r" b="b"/>
              <a:pathLst>
                <a:path w="2390775" h="1155700">
                  <a:moveTo>
                    <a:pt x="2390622" y="0"/>
                  </a:moveTo>
                  <a:lnTo>
                    <a:pt x="0" y="0"/>
                  </a:lnTo>
                  <a:lnTo>
                    <a:pt x="0" y="1155700"/>
                  </a:lnTo>
                  <a:lnTo>
                    <a:pt x="2390622" y="1155700"/>
                  </a:lnTo>
                  <a:lnTo>
                    <a:pt x="2390622" y="0"/>
                  </a:lnTo>
                  <a:close/>
                </a:path>
              </a:pathLst>
            </a:custGeom>
            <a:solidFill>
              <a:srgbClr val="008396"/>
            </a:solidFill>
          </p:spPr>
          <p:txBody>
            <a:bodyPr wrap="square" lIns="0" tIns="0" rIns="0" bIns="0" rtlCol="0"/>
            <a:lstStyle/>
            <a:p>
              <a:endParaRPr/>
            </a:p>
          </p:txBody>
        </p:sp>
        <p:sp>
          <p:nvSpPr>
            <p:cNvPr id="12" name="object 9">
              <a:extLst>
                <a:ext uri="{FF2B5EF4-FFF2-40B4-BE49-F238E27FC236}">
                  <a16:creationId xmlns:a16="http://schemas.microsoft.com/office/drawing/2014/main" id="{C720141C-271B-5E37-1526-642B53927E08}"/>
                </a:ext>
              </a:extLst>
            </p:cNvPr>
            <p:cNvSpPr/>
            <p:nvPr/>
          </p:nvSpPr>
          <p:spPr>
            <a:xfrm>
              <a:off x="5596521" y="557242"/>
              <a:ext cx="996315" cy="39370"/>
            </a:xfrm>
            <a:custGeom>
              <a:avLst/>
              <a:gdLst/>
              <a:ahLst/>
              <a:cxnLst/>
              <a:rect l="l" t="t" r="r" b="b"/>
              <a:pathLst>
                <a:path w="996315" h="39370">
                  <a:moveTo>
                    <a:pt x="995946" y="0"/>
                  </a:moveTo>
                  <a:lnTo>
                    <a:pt x="950728" y="11969"/>
                  </a:lnTo>
                  <a:lnTo>
                    <a:pt x="888837" y="19662"/>
                  </a:lnTo>
                  <a:lnTo>
                    <a:pt x="842133" y="21648"/>
                  </a:lnTo>
                  <a:lnTo>
                    <a:pt x="795329" y="21599"/>
                  </a:lnTo>
                  <a:lnTo>
                    <a:pt x="748538" y="20624"/>
                  </a:lnTo>
                  <a:lnTo>
                    <a:pt x="698427" y="19125"/>
                  </a:lnTo>
                  <a:lnTo>
                    <a:pt x="648332" y="17195"/>
                  </a:lnTo>
                  <a:lnTo>
                    <a:pt x="448017" y="8126"/>
                  </a:lnTo>
                  <a:lnTo>
                    <a:pt x="397929" y="6263"/>
                  </a:lnTo>
                  <a:lnTo>
                    <a:pt x="347827" y="4858"/>
                  </a:lnTo>
                  <a:lnTo>
                    <a:pt x="297706" y="4058"/>
                  </a:lnTo>
                  <a:lnTo>
                    <a:pt x="247561" y="4013"/>
                  </a:lnTo>
                  <a:lnTo>
                    <a:pt x="197420" y="4986"/>
                  </a:lnTo>
                  <a:lnTo>
                    <a:pt x="146866" y="7196"/>
                  </a:lnTo>
                  <a:lnTo>
                    <a:pt x="96625" y="12433"/>
                  </a:lnTo>
                  <a:lnTo>
                    <a:pt x="47427" y="22489"/>
                  </a:lnTo>
                  <a:lnTo>
                    <a:pt x="0" y="39154"/>
                  </a:lnTo>
                  <a:lnTo>
                    <a:pt x="48246" y="26604"/>
                  </a:lnTo>
                  <a:lnTo>
                    <a:pt x="97560" y="19971"/>
                  </a:lnTo>
                  <a:lnTo>
                    <a:pt x="147492" y="17547"/>
                  </a:lnTo>
                  <a:lnTo>
                    <a:pt x="197595" y="17623"/>
                  </a:lnTo>
                  <a:lnTo>
                    <a:pt x="247421" y="18491"/>
                  </a:lnTo>
                  <a:lnTo>
                    <a:pt x="301071" y="20124"/>
                  </a:lnTo>
                  <a:lnTo>
                    <a:pt x="354711" y="22230"/>
                  </a:lnTo>
                  <a:lnTo>
                    <a:pt x="569235" y="31891"/>
                  </a:lnTo>
                  <a:lnTo>
                    <a:pt x="622871" y="33743"/>
                  </a:lnTo>
                  <a:lnTo>
                    <a:pt x="727640" y="35322"/>
                  </a:lnTo>
                  <a:lnTo>
                    <a:pt x="780114" y="35144"/>
                  </a:lnTo>
                  <a:lnTo>
                    <a:pt x="832469" y="33083"/>
                  </a:lnTo>
                  <a:lnTo>
                    <a:pt x="884569" y="28214"/>
                  </a:lnTo>
                  <a:lnTo>
                    <a:pt x="936282" y="19608"/>
                  </a:lnTo>
                  <a:lnTo>
                    <a:pt x="981589" y="6367"/>
                  </a:lnTo>
                  <a:lnTo>
                    <a:pt x="995946" y="0"/>
                  </a:lnTo>
                  <a:close/>
                </a:path>
              </a:pathLst>
            </a:custGeom>
            <a:solidFill>
              <a:srgbClr val="FFFFFF"/>
            </a:solidFill>
          </p:spPr>
          <p:txBody>
            <a:bodyPr wrap="square" lIns="0" tIns="0" rIns="0" bIns="0" rtlCol="0"/>
            <a:lstStyle/>
            <a:p>
              <a:endParaRPr/>
            </a:p>
          </p:txBody>
        </p:sp>
        <p:pic>
          <p:nvPicPr>
            <p:cNvPr id="13" name="object 10">
              <a:extLst>
                <a:ext uri="{FF2B5EF4-FFF2-40B4-BE49-F238E27FC236}">
                  <a16:creationId xmlns:a16="http://schemas.microsoft.com/office/drawing/2014/main" id="{9F346E72-C750-81BE-51DC-B58681A12239}"/>
                </a:ext>
              </a:extLst>
            </p:cNvPr>
            <p:cNvPicPr/>
            <p:nvPr/>
          </p:nvPicPr>
          <p:blipFill>
            <a:blip r:embed="rId3" cstate="print"/>
            <a:stretch>
              <a:fillRect/>
            </a:stretch>
          </p:blipFill>
          <p:spPr>
            <a:xfrm>
              <a:off x="5066400" y="320172"/>
              <a:ext cx="122580" cy="137121"/>
            </a:xfrm>
            <a:prstGeom prst="rect">
              <a:avLst/>
            </a:prstGeom>
          </p:spPr>
        </p:pic>
        <p:pic>
          <p:nvPicPr>
            <p:cNvPr id="14" name="object 11">
              <a:extLst>
                <a:ext uri="{FF2B5EF4-FFF2-40B4-BE49-F238E27FC236}">
                  <a16:creationId xmlns:a16="http://schemas.microsoft.com/office/drawing/2014/main" id="{D680C92C-37D3-1070-1B98-0CEC8133E1DD}"/>
                </a:ext>
              </a:extLst>
            </p:cNvPr>
            <p:cNvPicPr/>
            <p:nvPr/>
          </p:nvPicPr>
          <p:blipFill>
            <a:blip r:embed="rId4" cstate="print"/>
            <a:stretch>
              <a:fillRect/>
            </a:stretch>
          </p:blipFill>
          <p:spPr>
            <a:xfrm>
              <a:off x="5218938" y="319392"/>
              <a:ext cx="152082" cy="141434"/>
            </a:xfrm>
            <a:prstGeom prst="rect">
              <a:avLst/>
            </a:prstGeom>
          </p:spPr>
        </p:pic>
        <p:pic>
          <p:nvPicPr>
            <p:cNvPr id="15" name="object 12">
              <a:extLst>
                <a:ext uri="{FF2B5EF4-FFF2-40B4-BE49-F238E27FC236}">
                  <a16:creationId xmlns:a16="http://schemas.microsoft.com/office/drawing/2014/main" id="{4125062A-F262-EFA0-1382-6485875496F9}"/>
                </a:ext>
              </a:extLst>
            </p:cNvPr>
            <p:cNvPicPr/>
            <p:nvPr/>
          </p:nvPicPr>
          <p:blipFill>
            <a:blip r:embed="rId5" cstate="print"/>
            <a:stretch>
              <a:fillRect/>
            </a:stretch>
          </p:blipFill>
          <p:spPr>
            <a:xfrm>
              <a:off x="5412568" y="319126"/>
              <a:ext cx="128600" cy="141706"/>
            </a:xfrm>
            <a:prstGeom prst="rect">
              <a:avLst/>
            </a:prstGeom>
          </p:spPr>
        </p:pic>
        <p:pic>
          <p:nvPicPr>
            <p:cNvPr id="16" name="object 13">
              <a:extLst>
                <a:ext uri="{FF2B5EF4-FFF2-40B4-BE49-F238E27FC236}">
                  <a16:creationId xmlns:a16="http://schemas.microsoft.com/office/drawing/2014/main" id="{7553F96D-0E83-4650-68CC-3A11FCDD2DEC}"/>
                </a:ext>
              </a:extLst>
            </p:cNvPr>
            <p:cNvPicPr/>
            <p:nvPr/>
          </p:nvPicPr>
          <p:blipFill>
            <a:blip r:embed="rId6" cstate="print"/>
            <a:stretch>
              <a:fillRect/>
            </a:stretch>
          </p:blipFill>
          <p:spPr>
            <a:xfrm>
              <a:off x="5581945" y="319392"/>
              <a:ext cx="135470" cy="141438"/>
            </a:xfrm>
            <a:prstGeom prst="rect">
              <a:avLst/>
            </a:prstGeom>
          </p:spPr>
        </p:pic>
        <p:pic>
          <p:nvPicPr>
            <p:cNvPr id="17" name="object 14">
              <a:extLst>
                <a:ext uri="{FF2B5EF4-FFF2-40B4-BE49-F238E27FC236}">
                  <a16:creationId xmlns:a16="http://schemas.microsoft.com/office/drawing/2014/main" id="{83BACE54-C622-0136-AC82-426E20E7C2D1}"/>
                </a:ext>
              </a:extLst>
            </p:cNvPr>
            <p:cNvPicPr/>
            <p:nvPr/>
          </p:nvPicPr>
          <p:blipFill>
            <a:blip r:embed="rId7" cstate="print"/>
            <a:stretch>
              <a:fillRect/>
            </a:stretch>
          </p:blipFill>
          <p:spPr>
            <a:xfrm>
              <a:off x="5760863" y="319123"/>
              <a:ext cx="138988" cy="138175"/>
            </a:xfrm>
            <a:prstGeom prst="rect">
              <a:avLst/>
            </a:prstGeom>
          </p:spPr>
        </p:pic>
        <p:pic>
          <p:nvPicPr>
            <p:cNvPr id="18" name="object 15">
              <a:extLst>
                <a:ext uri="{FF2B5EF4-FFF2-40B4-BE49-F238E27FC236}">
                  <a16:creationId xmlns:a16="http://schemas.microsoft.com/office/drawing/2014/main" id="{0F028C19-A755-BFBF-8456-F28633DD8E5C}"/>
                </a:ext>
              </a:extLst>
            </p:cNvPr>
            <p:cNvPicPr/>
            <p:nvPr/>
          </p:nvPicPr>
          <p:blipFill>
            <a:blip r:embed="rId8" cstate="print"/>
            <a:stretch>
              <a:fillRect/>
            </a:stretch>
          </p:blipFill>
          <p:spPr>
            <a:xfrm>
              <a:off x="6012643" y="317886"/>
              <a:ext cx="146278" cy="139407"/>
            </a:xfrm>
            <a:prstGeom prst="rect">
              <a:avLst/>
            </a:prstGeom>
          </p:spPr>
        </p:pic>
        <p:pic>
          <p:nvPicPr>
            <p:cNvPr id="19" name="object 16">
              <a:extLst>
                <a:ext uri="{FF2B5EF4-FFF2-40B4-BE49-F238E27FC236}">
                  <a16:creationId xmlns:a16="http://schemas.microsoft.com/office/drawing/2014/main" id="{DE6E7093-C366-6C88-87F6-5B77AD409328}"/>
                </a:ext>
              </a:extLst>
            </p:cNvPr>
            <p:cNvPicPr/>
            <p:nvPr/>
          </p:nvPicPr>
          <p:blipFill>
            <a:blip r:embed="rId9" cstate="print"/>
            <a:stretch>
              <a:fillRect/>
            </a:stretch>
          </p:blipFill>
          <p:spPr>
            <a:xfrm>
              <a:off x="6195552" y="319543"/>
              <a:ext cx="122986" cy="137960"/>
            </a:xfrm>
            <a:prstGeom prst="rect">
              <a:avLst/>
            </a:prstGeom>
          </p:spPr>
        </p:pic>
        <p:pic>
          <p:nvPicPr>
            <p:cNvPr id="20" name="object 17">
              <a:extLst>
                <a:ext uri="{FF2B5EF4-FFF2-40B4-BE49-F238E27FC236}">
                  <a16:creationId xmlns:a16="http://schemas.microsoft.com/office/drawing/2014/main" id="{C6CFD5C1-562B-9617-5987-9657BB00693F}"/>
                </a:ext>
              </a:extLst>
            </p:cNvPr>
            <p:cNvPicPr/>
            <p:nvPr/>
          </p:nvPicPr>
          <p:blipFill>
            <a:blip r:embed="rId10" cstate="print"/>
            <a:stretch>
              <a:fillRect/>
            </a:stretch>
          </p:blipFill>
          <p:spPr>
            <a:xfrm>
              <a:off x="6367430" y="319547"/>
              <a:ext cx="104927" cy="138785"/>
            </a:xfrm>
            <a:prstGeom prst="rect">
              <a:avLst/>
            </a:prstGeom>
          </p:spPr>
        </p:pic>
        <p:sp>
          <p:nvSpPr>
            <p:cNvPr id="21" name="object 18">
              <a:extLst>
                <a:ext uri="{FF2B5EF4-FFF2-40B4-BE49-F238E27FC236}">
                  <a16:creationId xmlns:a16="http://schemas.microsoft.com/office/drawing/2014/main" id="{F7A09291-1964-3A95-BFDD-3FCF560C0C5C}"/>
                </a:ext>
              </a:extLst>
            </p:cNvPr>
            <p:cNvSpPr/>
            <p:nvPr/>
          </p:nvSpPr>
          <p:spPr>
            <a:xfrm>
              <a:off x="6517236" y="319123"/>
              <a:ext cx="35560" cy="138430"/>
            </a:xfrm>
            <a:custGeom>
              <a:avLst/>
              <a:gdLst/>
              <a:ahLst/>
              <a:cxnLst/>
              <a:rect l="l" t="t" r="r" b="b"/>
              <a:pathLst>
                <a:path w="35559" h="138429">
                  <a:moveTo>
                    <a:pt x="34899" y="0"/>
                  </a:moveTo>
                  <a:lnTo>
                    <a:pt x="31991" y="622"/>
                  </a:lnTo>
                  <a:lnTo>
                    <a:pt x="20764" y="1041"/>
                  </a:lnTo>
                  <a:lnTo>
                    <a:pt x="3327" y="1041"/>
                  </a:lnTo>
                  <a:lnTo>
                    <a:pt x="203" y="0"/>
                  </a:lnTo>
                  <a:lnTo>
                    <a:pt x="0" y="838"/>
                  </a:lnTo>
                  <a:lnTo>
                    <a:pt x="4152" y="2705"/>
                  </a:lnTo>
                  <a:lnTo>
                    <a:pt x="6223" y="5613"/>
                  </a:lnTo>
                  <a:lnTo>
                    <a:pt x="6766" y="20224"/>
                  </a:lnTo>
                  <a:lnTo>
                    <a:pt x="6766" y="118047"/>
                  </a:lnTo>
                  <a:lnTo>
                    <a:pt x="6223" y="133184"/>
                  </a:lnTo>
                  <a:lnTo>
                    <a:pt x="4356" y="135064"/>
                  </a:lnTo>
                  <a:lnTo>
                    <a:pt x="0" y="137337"/>
                  </a:lnTo>
                  <a:lnTo>
                    <a:pt x="203" y="138175"/>
                  </a:lnTo>
                  <a:lnTo>
                    <a:pt x="3530" y="137553"/>
                  </a:lnTo>
                  <a:lnTo>
                    <a:pt x="14122" y="137337"/>
                  </a:lnTo>
                  <a:lnTo>
                    <a:pt x="32207" y="137553"/>
                  </a:lnTo>
                  <a:lnTo>
                    <a:pt x="34899" y="138175"/>
                  </a:lnTo>
                  <a:lnTo>
                    <a:pt x="35102" y="137337"/>
                  </a:lnTo>
                  <a:lnTo>
                    <a:pt x="30949" y="135470"/>
                  </a:lnTo>
                  <a:lnTo>
                    <a:pt x="28879" y="133388"/>
                  </a:lnTo>
                  <a:lnTo>
                    <a:pt x="28337" y="118047"/>
                  </a:lnTo>
                  <a:lnTo>
                    <a:pt x="28337" y="20224"/>
                  </a:lnTo>
                  <a:lnTo>
                    <a:pt x="28879" y="4991"/>
                  </a:lnTo>
                  <a:lnTo>
                    <a:pt x="30949" y="2705"/>
                  </a:lnTo>
                  <a:lnTo>
                    <a:pt x="35102" y="838"/>
                  </a:lnTo>
                  <a:lnTo>
                    <a:pt x="34899" y="0"/>
                  </a:lnTo>
                  <a:close/>
                </a:path>
              </a:pathLst>
            </a:custGeom>
            <a:solidFill>
              <a:srgbClr val="FFFFFF"/>
            </a:solidFill>
          </p:spPr>
          <p:txBody>
            <a:bodyPr wrap="square" lIns="0" tIns="0" rIns="0" bIns="0" rtlCol="0"/>
            <a:lstStyle/>
            <a:p>
              <a:endParaRPr/>
            </a:p>
          </p:txBody>
        </p:sp>
        <p:pic>
          <p:nvPicPr>
            <p:cNvPr id="22" name="object 19">
              <a:extLst>
                <a:ext uri="{FF2B5EF4-FFF2-40B4-BE49-F238E27FC236}">
                  <a16:creationId xmlns:a16="http://schemas.microsoft.com/office/drawing/2014/main" id="{2DA25017-20BB-F6EA-52DF-D1ED38ADBC65}"/>
                </a:ext>
              </a:extLst>
            </p:cNvPr>
            <p:cNvPicPr/>
            <p:nvPr/>
          </p:nvPicPr>
          <p:blipFill>
            <a:blip r:embed="rId11" cstate="print"/>
            <a:stretch>
              <a:fillRect/>
            </a:stretch>
          </p:blipFill>
          <p:spPr>
            <a:xfrm>
              <a:off x="6588762" y="317886"/>
              <a:ext cx="277976" cy="139407"/>
            </a:xfrm>
            <a:prstGeom prst="rect">
              <a:avLst/>
            </a:prstGeom>
          </p:spPr>
        </p:pic>
        <p:sp>
          <p:nvSpPr>
            <p:cNvPr id="23" name="object 20">
              <a:extLst>
                <a:ext uri="{FF2B5EF4-FFF2-40B4-BE49-F238E27FC236}">
                  <a16:creationId xmlns:a16="http://schemas.microsoft.com/office/drawing/2014/main" id="{B343FE0F-D11B-B79E-C291-1BC14BEA2100}"/>
                </a:ext>
              </a:extLst>
            </p:cNvPr>
            <p:cNvSpPr/>
            <p:nvPr/>
          </p:nvSpPr>
          <p:spPr>
            <a:xfrm>
              <a:off x="6905397" y="319123"/>
              <a:ext cx="35560" cy="138430"/>
            </a:xfrm>
            <a:custGeom>
              <a:avLst/>
              <a:gdLst/>
              <a:ahLst/>
              <a:cxnLst/>
              <a:rect l="l" t="t" r="r" b="b"/>
              <a:pathLst>
                <a:path w="35559" h="138429">
                  <a:moveTo>
                    <a:pt x="34912" y="0"/>
                  </a:moveTo>
                  <a:lnTo>
                    <a:pt x="32004" y="622"/>
                  </a:lnTo>
                  <a:lnTo>
                    <a:pt x="20777" y="1041"/>
                  </a:lnTo>
                  <a:lnTo>
                    <a:pt x="3327" y="1041"/>
                  </a:lnTo>
                  <a:lnTo>
                    <a:pt x="203" y="0"/>
                  </a:lnTo>
                  <a:lnTo>
                    <a:pt x="0" y="838"/>
                  </a:lnTo>
                  <a:lnTo>
                    <a:pt x="4152" y="2705"/>
                  </a:lnTo>
                  <a:lnTo>
                    <a:pt x="6235" y="5613"/>
                  </a:lnTo>
                  <a:lnTo>
                    <a:pt x="6766" y="20224"/>
                  </a:lnTo>
                  <a:lnTo>
                    <a:pt x="6766" y="118047"/>
                  </a:lnTo>
                  <a:lnTo>
                    <a:pt x="6235" y="133184"/>
                  </a:lnTo>
                  <a:lnTo>
                    <a:pt x="4368" y="135064"/>
                  </a:lnTo>
                  <a:lnTo>
                    <a:pt x="0" y="137337"/>
                  </a:lnTo>
                  <a:lnTo>
                    <a:pt x="203" y="138175"/>
                  </a:lnTo>
                  <a:lnTo>
                    <a:pt x="3530" y="137553"/>
                  </a:lnTo>
                  <a:lnTo>
                    <a:pt x="14135" y="137337"/>
                  </a:lnTo>
                  <a:lnTo>
                    <a:pt x="32207" y="137553"/>
                  </a:lnTo>
                  <a:lnTo>
                    <a:pt x="34912" y="138175"/>
                  </a:lnTo>
                  <a:lnTo>
                    <a:pt x="35115" y="137337"/>
                  </a:lnTo>
                  <a:lnTo>
                    <a:pt x="30962" y="135470"/>
                  </a:lnTo>
                  <a:lnTo>
                    <a:pt x="28879" y="133388"/>
                  </a:lnTo>
                  <a:lnTo>
                    <a:pt x="28343" y="118047"/>
                  </a:lnTo>
                  <a:lnTo>
                    <a:pt x="28343" y="20224"/>
                  </a:lnTo>
                  <a:lnTo>
                    <a:pt x="28879" y="4991"/>
                  </a:lnTo>
                  <a:lnTo>
                    <a:pt x="30962" y="2705"/>
                  </a:lnTo>
                  <a:lnTo>
                    <a:pt x="35115" y="838"/>
                  </a:lnTo>
                  <a:lnTo>
                    <a:pt x="34912" y="0"/>
                  </a:lnTo>
                  <a:close/>
                </a:path>
              </a:pathLst>
            </a:custGeom>
            <a:solidFill>
              <a:srgbClr val="FFFFFF"/>
            </a:solidFill>
          </p:spPr>
          <p:txBody>
            <a:bodyPr wrap="square" lIns="0" tIns="0" rIns="0" bIns="0" rtlCol="0"/>
            <a:lstStyle/>
            <a:p>
              <a:endParaRPr/>
            </a:p>
          </p:txBody>
        </p:sp>
        <p:pic>
          <p:nvPicPr>
            <p:cNvPr id="24" name="object 21">
              <a:extLst>
                <a:ext uri="{FF2B5EF4-FFF2-40B4-BE49-F238E27FC236}">
                  <a16:creationId xmlns:a16="http://schemas.microsoft.com/office/drawing/2014/main" id="{77DEB99F-7B5E-7050-FDEF-1294A24F1193}"/>
                </a:ext>
              </a:extLst>
            </p:cNvPr>
            <p:cNvPicPr/>
            <p:nvPr/>
          </p:nvPicPr>
          <p:blipFill>
            <a:blip r:embed="rId12" cstate="print"/>
            <a:stretch>
              <a:fillRect/>
            </a:stretch>
          </p:blipFill>
          <p:spPr>
            <a:xfrm>
              <a:off x="6988051" y="319392"/>
              <a:ext cx="135454" cy="14143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17929C"/>
          </a:solidFill>
        </p:spPr>
        <p:txBody>
          <a:bodyPr wrap="square" lIns="0" tIns="0" rIns="0" bIns="0" rtlCol="0"/>
          <a:lstStyle/>
          <a:p>
            <a:endParaRPr/>
          </a:p>
        </p:txBody>
      </p:sp>
      <p:sp>
        <p:nvSpPr>
          <p:cNvPr id="7" name="object 7"/>
          <p:cNvSpPr txBox="1"/>
          <p:nvPr/>
        </p:nvSpPr>
        <p:spPr>
          <a:xfrm>
            <a:off x="5816755" y="6307834"/>
            <a:ext cx="558800" cy="199390"/>
          </a:xfrm>
          <a:prstGeom prst="rect">
            <a:avLst/>
          </a:prstGeom>
        </p:spPr>
        <p:txBody>
          <a:bodyPr vert="horz" wrap="square" lIns="0" tIns="17145" rIns="0" bIns="0" rtlCol="0">
            <a:spAutoFit/>
          </a:bodyPr>
          <a:lstStyle/>
          <a:p>
            <a:pPr marL="12700">
              <a:lnSpc>
                <a:spcPct val="100000"/>
              </a:lnSpc>
              <a:spcBef>
                <a:spcPts val="135"/>
              </a:spcBef>
            </a:pPr>
            <a:r>
              <a:rPr sz="1100" i="1" spc="-10" dirty="0">
                <a:solidFill>
                  <a:srgbClr val="008396"/>
                </a:solidFill>
                <a:latin typeface="Verdana"/>
                <a:cs typeface="Verdana"/>
              </a:rPr>
              <a:t>Ensuite</a:t>
            </a:r>
            <a:endParaRPr sz="1100">
              <a:latin typeface="Verdana"/>
              <a:cs typeface="Verdana"/>
            </a:endParaRPr>
          </a:p>
        </p:txBody>
      </p:sp>
      <p:sp>
        <p:nvSpPr>
          <p:cNvPr id="8" name="object 5">
            <a:extLst>
              <a:ext uri="{FF2B5EF4-FFF2-40B4-BE49-F238E27FC236}">
                <a16:creationId xmlns:a16="http://schemas.microsoft.com/office/drawing/2014/main" id="{5E8EFDFD-7B90-97FA-DF40-1BB003EF5219}"/>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3" name="object 3"/>
          <p:cNvSpPr txBox="1"/>
          <p:nvPr/>
        </p:nvSpPr>
        <p:spPr>
          <a:xfrm>
            <a:off x="5486400" y="350776"/>
            <a:ext cx="1390011"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8396"/>
                </a:solidFill>
                <a:latin typeface="Verdana"/>
                <a:cs typeface="Verdana"/>
              </a:rPr>
              <a:t>RENATA</a:t>
            </a:r>
            <a:r>
              <a:rPr sz="1200" spc="5" dirty="0">
                <a:solidFill>
                  <a:srgbClr val="008396"/>
                </a:solidFill>
                <a:latin typeface="Verdana"/>
                <a:cs typeface="Verdana"/>
              </a:rPr>
              <a:t> </a:t>
            </a:r>
            <a:r>
              <a:rPr sz="1200" spc="-300" dirty="0">
                <a:solidFill>
                  <a:srgbClr val="008396"/>
                </a:solidFill>
                <a:latin typeface="Verdana"/>
                <a:cs typeface="Verdana"/>
              </a:rPr>
              <a:t>~</a:t>
            </a:r>
            <a:r>
              <a:rPr sz="1200" spc="10" dirty="0">
                <a:solidFill>
                  <a:srgbClr val="008396"/>
                </a:solidFill>
                <a:latin typeface="Verdana"/>
                <a:cs typeface="Verdana"/>
              </a:rPr>
              <a:t> </a:t>
            </a:r>
            <a:r>
              <a:rPr lang="en-GB" sz="1200" spc="10" dirty="0">
                <a:solidFill>
                  <a:srgbClr val="008396"/>
                </a:solidFill>
                <a:latin typeface="Verdana"/>
                <a:cs typeface="Verdana"/>
              </a:rPr>
              <a:t>CNN</a:t>
            </a:r>
            <a:endParaRPr sz="1200" dirty="0">
              <a:latin typeface="Verdana"/>
              <a:cs typeface="Verdana"/>
            </a:endParaRPr>
          </a:p>
        </p:txBody>
      </p:sp>
      <p:sp>
        <p:nvSpPr>
          <p:cNvPr id="4" name="object 4"/>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5" name="object 5"/>
          <p:cNvSpPr txBox="1"/>
          <p:nvPr/>
        </p:nvSpPr>
        <p:spPr>
          <a:xfrm>
            <a:off x="5316216" y="6307834"/>
            <a:ext cx="1560195" cy="199390"/>
          </a:xfrm>
          <a:prstGeom prst="rect">
            <a:avLst/>
          </a:prstGeom>
        </p:spPr>
        <p:txBody>
          <a:bodyPr vert="horz" wrap="square" lIns="0" tIns="17145" rIns="0" bIns="0" rtlCol="0">
            <a:spAutoFit/>
          </a:bodyPr>
          <a:lstStyle/>
          <a:p>
            <a:pPr marL="12700">
              <a:lnSpc>
                <a:spcPct val="100000"/>
              </a:lnSpc>
              <a:spcBef>
                <a:spcPts val="135"/>
              </a:spcBef>
            </a:pPr>
            <a:r>
              <a:rPr sz="1100" i="1" dirty="0">
                <a:solidFill>
                  <a:srgbClr val="008396"/>
                </a:solidFill>
                <a:latin typeface="Verdana"/>
                <a:cs typeface="Verdana"/>
              </a:rPr>
              <a:t>General</a:t>
            </a:r>
            <a:r>
              <a:rPr sz="1100" i="1" spc="-55" dirty="0">
                <a:solidFill>
                  <a:srgbClr val="008396"/>
                </a:solidFill>
                <a:latin typeface="Verdana"/>
                <a:cs typeface="Verdana"/>
              </a:rPr>
              <a:t> </a:t>
            </a:r>
            <a:r>
              <a:rPr sz="1100" i="1" spc="-10" dirty="0">
                <a:solidFill>
                  <a:srgbClr val="008396"/>
                </a:solidFill>
                <a:latin typeface="Verdana"/>
                <a:cs typeface="Verdana"/>
              </a:rPr>
              <a:t>arrangement</a:t>
            </a:r>
            <a:endParaRPr sz="1100">
              <a:latin typeface="Verdana"/>
              <a:cs typeface="Verdana"/>
            </a:endParaRPr>
          </a:p>
        </p:txBody>
      </p:sp>
      <p:pic>
        <p:nvPicPr>
          <p:cNvPr id="6" name="object 6"/>
          <p:cNvPicPr/>
          <p:nvPr/>
        </p:nvPicPr>
        <p:blipFill>
          <a:blip r:embed="rId2" cstate="print"/>
          <a:stretch>
            <a:fillRect/>
          </a:stretch>
        </p:blipFill>
        <p:spPr>
          <a:xfrm>
            <a:off x="3009900" y="1373349"/>
            <a:ext cx="6578600" cy="1466051"/>
          </a:xfrm>
          <a:prstGeom prst="rect">
            <a:avLst/>
          </a:prstGeom>
        </p:spPr>
      </p:pic>
      <p:pic>
        <p:nvPicPr>
          <p:cNvPr id="7" name="object 7"/>
          <p:cNvPicPr/>
          <p:nvPr/>
        </p:nvPicPr>
        <p:blipFill>
          <a:blip r:embed="rId3" cstate="print"/>
          <a:stretch>
            <a:fillRect/>
          </a:stretch>
        </p:blipFill>
        <p:spPr>
          <a:xfrm>
            <a:off x="647700" y="3520166"/>
            <a:ext cx="3454400" cy="1900214"/>
          </a:xfrm>
          <a:prstGeom prst="rect">
            <a:avLst/>
          </a:prstGeom>
        </p:spPr>
      </p:pic>
      <p:pic>
        <p:nvPicPr>
          <p:cNvPr id="8" name="object 8"/>
          <p:cNvPicPr/>
          <p:nvPr/>
        </p:nvPicPr>
        <p:blipFill>
          <a:blip r:embed="rId4" cstate="print"/>
          <a:stretch>
            <a:fillRect/>
          </a:stretch>
        </p:blipFill>
        <p:spPr>
          <a:xfrm>
            <a:off x="4254500" y="3547201"/>
            <a:ext cx="3454400" cy="1900662"/>
          </a:xfrm>
          <a:prstGeom prst="rect">
            <a:avLst/>
          </a:prstGeom>
        </p:spPr>
      </p:pic>
      <p:pic>
        <p:nvPicPr>
          <p:cNvPr id="9" name="object 9"/>
          <p:cNvPicPr/>
          <p:nvPr/>
        </p:nvPicPr>
        <p:blipFill>
          <a:blip r:embed="rId5" cstate="print"/>
          <a:stretch>
            <a:fillRect/>
          </a:stretch>
        </p:blipFill>
        <p:spPr>
          <a:xfrm>
            <a:off x="7861300" y="3483115"/>
            <a:ext cx="3454400" cy="19737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43591" y="381000"/>
            <a:ext cx="13048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8396"/>
                </a:solidFill>
                <a:latin typeface="Verdana"/>
                <a:cs typeface="Verdana"/>
              </a:rPr>
              <a:t>RENATA</a:t>
            </a:r>
            <a:r>
              <a:rPr sz="1200" spc="5" dirty="0">
                <a:solidFill>
                  <a:srgbClr val="008396"/>
                </a:solidFill>
                <a:latin typeface="Verdana"/>
                <a:cs typeface="Verdana"/>
              </a:rPr>
              <a:t> </a:t>
            </a:r>
            <a:r>
              <a:rPr sz="1200" spc="-300" dirty="0">
                <a:solidFill>
                  <a:srgbClr val="008396"/>
                </a:solidFill>
                <a:latin typeface="Verdana"/>
                <a:cs typeface="Verdana"/>
              </a:rPr>
              <a:t>~</a:t>
            </a:r>
            <a:r>
              <a:rPr sz="1200" spc="10" dirty="0">
                <a:solidFill>
                  <a:srgbClr val="008396"/>
                </a:solidFill>
                <a:latin typeface="Verdana"/>
                <a:cs typeface="Verdana"/>
              </a:rPr>
              <a:t> </a:t>
            </a:r>
            <a:r>
              <a:rPr lang="en-GB" sz="1200" spc="10" dirty="0">
                <a:solidFill>
                  <a:srgbClr val="008396"/>
                </a:solidFill>
                <a:latin typeface="Verdana"/>
                <a:cs typeface="Verdana"/>
              </a:rPr>
              <a:t>CCN</a:t>
            </a:r>
            <a:endParaRPr sz="1200" dirty="0">
              <a:latin typeface="Verdana"/>
              <a:cs typeface="Verdana"/>
            </a:endParaRPr>
          </a:p>
        </p:txBody>
      </p:sp>
      <p:sp>
        <p:nvSpPr>
          <p:cNvPr id="3" name="object 3"/>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4" name="object 4"/>
          <p:cNvSpPr txBox="1"/>
          <p:nvPr/>
        </p:nvSpPr>
        <p:spPr>
          <a:xfrm>
            <a:off x="2188850" y="2637617"/>
            <a:ext cx="3331210" cy="1931035"/>
          </a:xfrm>
          <a:prstGeom prst="rect">
            <a:avLst/>
          </a:prstGeom>
        </p:spPr>
        <p:txBody>
          <a:bodyPr vert="horz" wrap="square" lIns="0" tIns="116839" rIns="0" bIns="0" rtlCol="0">
            <a:spAutoFit/>
          </a:bodyPr>
          <a:lstStyle/>
          <a:p>
            <a:pPr algn="ctr">
              <a:lnSpc>
                <a:spcPct val="100000"/>
              </a:lnSpc>
              <a:spcBef>
                <a:spcPts val="919"/>
              </a:spcBef>
            </a:pPr>
            <a:r>
              <a:rPr sz="1400" dirty="0">
                <a:solidFill>
                  <a:srgbClr val="454347"/>
                </a:solidFill>
                <a:latin typeface="Lucida Sans Unicode"/>
                <a:cs typeface="Lucida Sans Unicode"/>
              </a:rPr>
              <a:t>Loa</a:t>
            </a:r>
            <a:r>
              <a:rPr sz="1400" spc="-45" dirty="0">
                <a:solidFill>
                  <a:srgbClr val="454347"/>
                </a:solidFill>
                <a:latin typeface="Lucida Sans Unicode"/>
                <a:cs typeface="Lucida Sans Unicode"/>
              </a:rPr>
              <a:t> </a:t>
            </a:r>
            <a:r>
              <a:rPr sz="1400" spc="-35" dirty="0">
                <a:solidFill>
                  <a:srgbClr val="454347"/>
                </a:solidFill>
                <a:latin typeface="Arial Black"/>
                <a:cs typeface="Arial Black"/>
              </a:rPr>
              <a:t>40.80</a:t>
            </a:r>
            <a:r>
              <a:rPr sz="1400" spc="-60" dirty="0">
                <a:solidFill>
                  <a:srgbClr val="454347"/>
                </a:solidFill>
                <a:latin typeface="Arial Black"/>
                <a:cs typeface="Arial Black"/>
              </a:rPr>
              <a:t> </a:t>
            </a:r>
            <a:r>
              <a:rPr sz="1400" spc="70" dirty="0">
                <a:solidFill>
                  <a:srgbClr val="454347"/>
                </a:solidFill>
                <a:latin typeface="Arial Black"/>
                <a:cs typeface="Arial Black"/>
              </a:rPr>
              <a:t>m</a:t>
            </a:r>
            <a:r>
              <a:rPr sz="1400" spc="-60" dirty="0">
                <a:solidFill>
                  <a:srgbClr val="454347"/>
                </a:solidFill>
                <a:latin typeface="Arial Black"/>
                <a:cs typeface="Arial Black"/>
              </a:rPr>
              <a:t> </a:t>
            </a:r>
            <a:r>
              <a:rPr sz="1400" spc="-160" dirty="0">
                <a:solidFill>
                  <a:srgbClr val="454347"/>
                </a:solidFill>
                <a:latin typeface="Arial Black"/>
                <a:cs typeface="Arial Black"/>
              </a:rPr>
              <a:t>(133’</a:t>
            </a:r>
            <a:r>
              <a:rPr sz="1400" spc="-60" dirty="0">
                <a:solidFill>
                  <a:srgbClr val="454347"/>
                </a:solidFill>
                <a:latin typeface="Arial Black"/>
                <a:cs typeface="Arial Black"/>
              </a:rPr>
              <a:t> </a:t>
            </a:r>
            <a:r>
              <a:rPr sz="1400" spc="-20" dirty="0">
                <a:solidFill>
                  <a:srgbClr val="454347"/>
                </a:solidFill>
                <a:latin typeface="Arial Black"/>
                <a:cs typeface="Arial Black"/>
              </a:rPr>
              <a:t>10”)</a:t>
            </a:r>
            <a:endParaRPr sz="1400">
              <a:latin typeface="Arial Black"/>
              <a:cs typeface="Arial Black"/>
            </a:endParaRPr>
          </a:p>
          <a:p>
            <a:pPr algn="ctr">
              <a:lnSpc>
                <a:spcPct val="100000"/>
              </a:lnSpc>
              <a:spcBef>
                <a:spcPts val="819"/>
              </a:spcBef>
            </a:pPr>
            <a:r>
              <a:rPr sz="1400" spc="120" dirty="0">
                <a:solidFill>
                  <a:srgbClr val="454347"/>
                </a:solidFill>
                <a:latin typeface="Lucida Sans Unicode"/>
                <a:cs typeface="Lucida Sans Unicode"/>
              </a:rPr>
              <a:t>Beam</a:t>
            </a:r>
            <a:r>
              <a:rPr sz="1400" spc="-60" dirty="0">
                <a:solidFill>
                  <a:srgbClr val="454347"/>
                </a:solidFill>
                <a:latin typeface="Lucida Sans Unicode"/>
                <a:cs typeface="Lucida Sans Unicode"/>
              </a:rPr>
              <a:t> </a:t>
            </a:r>
            <a:r>
              <a:rPr sz="1400" spc="-60" dirty="0">
                <a:solidFill>
                  <a:srgbClr val="454347"/>
                </a:solidFill>
                <a:latin typeface="Arial Black"/>
                <a:cs typeface="Arial Black"/>
              </a:rPr>
              <a:t>9.00</a:t>
            </a:r>
            <a:r>
              <a:rPr sz="1400" spc="-75" dirty="0">
                <a:solidFill>
                  <a:srgbClr val="454347"/>
                </a:solidFill>
                <a:latin typeface="Arial Black"/>
                <a:cs typeface="Arial Black"/>
              </a:rPr>
              <a:t> </a:t>
            </a:r>
            <a:r>
              <a:rPr sz="1400" spc="70" dirty="0">
                <a:solidFill>
                  <a:srgbClr val="454347"/>
                </a:solidFill>
                <a:latin typeface="Arial Black"/>
                <a:cs typeface="Arial Black"/>
              </a:rPr>
              <a:t>m</a:t>
            </a:r>
            <a:r>
              <a:rPr sz="1400" spc="-75" dirty="0">
                <a:solidFill>
                  <a:srgbClr val="454347"/>
                </a:solidFill>
                <a:latin typeface="Arial Black"/>
                <a:cs typeface="Arial Black"/>
              </a:rPr>
              <a:t> </a:t>
            </a:r>
            <a:r>
              <a:rPr sz="1400" spc="-85" dirty="0">
                <a:solidFill>
                  <a:srgbClr val="454347"/>
                </a:solidFill>
                <a:latin typeface="Arial Black"/>
                <a:cs typeface="Arial Black"/>
              </a:rPr>
              <a:t>(29’</a:t>
            </a:r>
            <a:r>
              <a:rPr sz="1400" spc="-75" dirty="0">
                <a:solidFill>
                  <a:srgbClr val="454347"/>
                </a:solidFill>
                <a:latin typeface="Arial Black"/>
                <a:cs typeface="Arial Black"/>
              </a:rPr>
              <a:t> </a:t>
            </a:r>
            <a:r>
              <a:rPr sz="1400" spc="-25" dirty="0">
                <a:solidFill>
                  <a:srgbClr val="454347"/>
                </a:solidFill>
                <a:latin typeface="Arial Black"/>
                <a:cs typeface="Arial Black"/>
              </a:rPr>
              <a:t>6”)</a:t>
            </a:r>
            <a:endParaRPr sz="1400">
              <a:latin typeface="Arial Black"/>
              <a:cs typeface="Arial Black"/>
            </a:endParaRPr>
          </a:p>
          <a:p>
            <a:pPr algn="ctr">
              <a:lnSpc>
                <a:spcPct val="100000"/>
              </a:lnSpc>
              <a:spcBef>
                <a:spcPts val="819"/>
              </a:spcBef>
            </a:pPr>
            <a:r>
              <a:rPr sz="1400" dirty="0">
                <a:solidFill>
                  <a:srgbClr val="454347"/>
                </a:solidFill>
                <a:latin typeface="Lucida Sans Unicode"/>
                <a:cs typeface="Lucida Sans Unicode"/>
              </a:rPr>
              <a:t>Draft</a:t>
            </a:r>
            <a:r>
              <a:rPr sz="1400" spc="-45" dirty="0">
                <a:solidFill>
                  <a:srgbClr val="454347"/>
                </a:solidFill>
                <a:latin typeface="Lucida Sans Unicode"/>
                <a:cs typeface="Lucida Sans Unicode"/>
              </a:rPr>
              <a:t> </a:t>
            </a:r>
            <a:r>
              <a:rPr sz="1400" spc="-120" dirty="0">
                <a:solidFill>
                  <a:srgbClr val="454347"/>
                </a:solidFill>
                <a:latin typeface="Arial Black"/>
                <a:cs typeface="Arial Black"/>
              </a:rPr>
              <a:t>2.6</a:t>
            </a:r>
            <a:r>
              <a:rPr sz="1400" spc="-55" dirty="0">
                <a:solidFill>
                  <a:srgbClr val="454347"/>
                </a:solidFill>
                <a:latin typeface="Arial Black"/>
                <a:cs typeface="Arial Black"/>
              </a:rPr>
              <a:t> </a:t>
            </a:r>
            <a:r>
              <a:rPr sz="1400" spc="70" dirty="0">
                <a:solidFill>
                  <a:srgbClr val="454347"/>
                </a:solidFill>
                <a:latin typeface="Arial Black"/>
                <a:cs typeface="Arial Black"/>
              </a:rPr>
              <a:t>m</a:t>
            </a:r>
            <a:r>
              <a:rPr sz="1400" spc="-60" dirty="0">
                <a:solidFill>
                  <a:srgbClr val="454347"/>
                </a:solidFill>
                <a:latin typeface="Arial Black"/>
                <a:cs typeface="Arial Black"/>
              </a:rPr>
              <a:t> </a:t>
            </a:r>
            <a:r>
              <a:rPr sz="1400" spc="-50" dirty="0">
                <a:solidFill>
                  <a:srgbClr val="454347"/>
                </a:solidFill>
                <a:latin typeface="Arial Black"/>
                <a:cs typeface="Arial Black"/>
              </a:rPr>
              <a:t>(8’</a:t>
            </a:r>
            <a:r>
              <a:rPr sz="1400" spc="-55" dirty="0">
                <a:solidFill>
                  <a:srgbClr val="454347"/>
                </a:solidFill>
                <a:latin typeface="Arial Black"/>
                <a:cs typeface="Arial Black"/>
              </a:rPr>
              <a:t> </a:t>
            </a:r>
            <a:r>
              <a:rPr sz="1400" spc="-25" dirty="0">
                <a:solidFill>
                  <a:srgbClr val="454347"/>
                </a:solidFill>
                <a:latin typeface="Arial Black"/>
                <a:cs typeface="Arial Black"/>
              </a:rPr>
              <a:t>6”)</a:t>
            </a:r>
            <a:endParaRPr sz="1400">
              <a:latin typeface="Arial Black"/>
              <a:cs typeface="Arial Black"/>
            </a:endParaRPr>
          </a:p>
          <a:p>
            <a:pPr algn="ctr">
              <a:lnSpc>
                <a:spcPct val="100000"/>
              </a:lnSpc>
              <a:spcBef>
                <a:spcPts val="819"/>
              </a:spcBef>
            </a:pPr>
            <a:r>
              <a:rPr sz="1400" dirty="0">
                <a:solidFill>
                  <a:srgbClr val="454347"/>
                </a:solidFill>
                <a:latin typeface="Lucida Sans Unicode"/>
                <a:cs typeface="Lucida Sans Unicode"/>
              </a:rPr>
              <a:t>Guests</a:t>
            </a:r>
            <a:r>
              <a:rPr sz="1400" spc="20" dirty="0">
                <a:solidFill>
                  <a:srgbClr val="454347"/>
                </a:solidFill>
                <a:latin typeface="Lucida Sans Unicode"/>
                <a:cs typeface="Lucida Sans Unicode"/>
              </a:rPr>
              <a:t> </a:t>
            </a:r>
            <a:r>
              <a:rPr sz="1400" spc="-310" dirty="0">
                <a:solidFill>
                  <a:srgbClr val="454347"/>
                </a:solidFill>
                <a:latin typeface="Arial Black"/>
                <a:cs typeface="Arial Black"/>
              </a:rPr>
              <a:t>12</a:t>
            </a:r>
            <a:endParaRPr sz="1400">
              <a:latin typeface="Arial Black"/>
              <a:cs typeface="Arial Black"/>
            </a:endParaRPr>
          </a:p>
          <a:p>
            <a:pPr algn="ctr">
              <a:lnSpc>
                <a:spcPct val="100000"/>
              </a:lnSpc>
              <a:spcBef>
                <a:spcPts val="819"/>
              </a:spcBef>
            </a:pPr>
            <a:r>
              <a:rPr sz="1400" dirty="0">
                <a:solidFill>
                  <a:srgbClr val="454347"/>
                </a:solidFill>
                <a:latin typeface="Lucida Sans Unicode"/>
                <a:cs typeface="Lucida Sans Unicode"/>
              </a:rPr>
              <a:t>Cabins</a:t>
            </a:r>
            <a:r>
              <a:rPr sz="1400" spc="25" dirty="0">
                <a:solidFill>
                  <a:srgbClr val="454347"/>
                </a:solidFill>
                <a:latin typeface="Lucida Sans Unicode"/>
                <a:cs typeface="Lucida Sans Unicode"/>
              </a:rPr>
              <a:t> </a:t>
            </a:r>
            <a:r>
              <a:rPr sz="1400" spc="-50" dirty="0">
                <a:solidFill>
                  <a:srgbClr val="454347"/>
                </a:solidFill>
                <a:latin typeface="Arial Black"/>
                <a:cs typeface="Arial Black"/>
              </a:rPr>
              <a:t>6</a:t>
            </a:r>
            <a:endParaRPr sz="1400">
              <a:latin typeface="Arial Black"/>
              <a:cs typeface="Arial Black"/>
            </a:endParaRPr>
          </a:p>
          <a:p>
            <a:pPr algn="ctr">
              <a:lnSpc>
                <a:spcPct val="100000"/>
              </a:lnSpc>
              <a:spcBef>
                <a:spcPts val="819"/>
              </a:spcBef>
            </a:pPr>
            <a:r>
              <a:rPr sz="1400" dirty="0">
                <a:solidFill>
                  <a:srgbClr val="454347"/>
                </a:solidFill>
                <a:latin typeface="Lucida Sans Unicode"/>
                <a:cs typeface="Lucida Sans Unicode"/>
              </a:rPr>
              <a:t>Cabin</a:t>
            </a:r>
            <a:r>
              <a:rPr sz="1400" spc="30" dirty="0">
                <a:solidFill>
                  <a:srgbClr val="454347"/>
                </a:solidFill>
                <a:latin typeface="Lucida Sans Unicode"/>
                <a:cs typeface="Lucida Sans Unicode"/>
              </a:rPr>
              <a:t> </a:t>
            </a:r>
            <a:r>
              <a:rPr sz="1400" dirty="0">
                <a:solidFill>
                  <a:srgbClr val="454347"/>
                </a:solidFill>
                <a:latin typeface="Lucida Sans Unicode"/>
                <a:cs typeface="Lucida Sans Unicode"/>
              </a:rPr>
              <a:t>configuration</a:t>
            </a:r>
            <a:r>
              <a:rPr sz="1400" spc="55" dirty="0">
                <a:solidFill>
                  <a:srgbClr val="454347"/>
                </a:solidFill>
                <a:latin typeface="Lucida Sans Unicode"/>
                <a:cs typeface="Lucida Sans Unicode"/>
              </a:rPr>
              <a:t> </a:t>
            </a:r>
            <a:r>
              <a:rPr sz="1400" spc="-130" dirty="0">
                <a:solidFill>
                  <a:srgbClr val="454347"/>
                </a:solidFill>
                <a:latin typeface="Arial Black"/>
                <a:cs typeface="Arial Black"/>
              </a:rPr>
              <a:t>5</a:t>
            </a:r>
            <a:r>
              <a:rPr sz="1400" spc="40" dirty="0">
                <a:solidFill>
                  <a:srgbClr val="454347"/>
                </a:solidFill>
                <a:latin typeface="Arial Black"/>
                <a:cs typeface="Arial Black"/>
              </a:rPr>
              <a:t> </a:t>
            </a:r>
            <a:r>
              <a:rPr sz="1400" spc="-10" dirty="0">
                <a:solidFill>
                  <a:srgbClr val="454347"/>
                </a:solidFill>
                <a:latin typeface="Arial Black"/>
                <a:cs typeface="Arial Black"/>
              </a:rPr>
              <a:t>Double</a:t>
            </a:r>
            <a:r>
              <a:rPr sz="1400" spc="40" dirty="0">
                <a:solidFill>
                  <a:srgbClr val="454347"/>
                </a:solidFill>
                <a:latin typeface="Arial Black"/>
                <a:cs typeface="Arial Black"/>
              </a:rPr>
              <a:t> </a:t>
            </a:r>
            <a:r>
              <a:rPr sz="1400" spc="-10" dirty="0">
                <a:solidFill>
                  <a:srgbClr val="454347"/>
                </a:solidFill>
                <a:latin typeface="Arial Black"/>
                <a:cs typeface="Arial Black"/>
              </a:rPr>
              <a:t>Cabins</a:t>
            </a:r>
            <a:endParaRPr sz="1400">
              <a:latin typeface="Arial Black"/>
              <a:cs typeface="Arial Black"/>
            </a:endParaRPr>
          </a:p>
        </p:txBody>
      </p:sp>
      <p:sp>
        <p:nvSpPr>
          <p:cNvPr id="5" name="object 5"/>
          <p:cNvSpPr txBox="1"/>
          <p:nvPr/>
        </p:nvSpPr>
        <p:spPr>
          <a:xfrm>
            <a:off x="6335857" y="2637794"/>
            <a:ext cx="3902075" cy="1931035"/>
          </a:xfrm>
          <a:prstGeom prst="rect">
            <a:avLst/>
          </a:prstGeom>
        </p:spPr>
        <p:txBody>
          <a:bodyPr vert="horz" wrap="square" lIns="0" tIns="12700" rIns="0" bIns="0" rtlCol="0">
            <a:spAutoFit/>
          </a:bodyPr>
          <a:lstStyle/>
          <a:p>
            <a:pPr marL="461645" marR="454025" algn="ctr">
              <a:lnSpc>
                <a:spcPct val="148800"/>
              </a:lnSpc>
              <a:spcBef>
                <a:spcPts val="100"/>
              </a:spcBef>
            </a:pPr>
            <a:r>
              <a:rPr sz="1400" spc="120" dirty="0">
                <a:solidFill>
                  <a:srgbClr val="454347"/>
                </a:solidFill>
                <a:latin typeface="Lucida Sans Unicode"/>
                <a:cs typeface="Lucida Sans Unicode"/>
              </a:rPr>
              <a:t>Bed</a:t>
            </a:r>
            <a:r>
              <a:rPr sz="1400" spc="-5" dirty="0">
                <a:solidFill>
                  <a:srgbClr val="454347"/>
                </a:solidFill>
                <a:latin typeface="Lucida Sans Unicode"/>
                <a:cs typeface="Lucida Sans Unicode"/>
              </a:rPr>
              <a:t> </a:t>
            </a:r>
            <a:r>
              <a:rPr sz="1400" dirty="0">
                <a:solidFill>
                  <a:srgbClr val="454347"/>
                </a:solidFill>
                <a:latin typeface="Lucida Sans Unicode"/>
                <a:cs typeface="Lucida Sans Unicode"/>
              </a:rPr>
              <a:t>configuration</a:t>
            </a:r>
            <a:r>
              <a:rPr sz="1400" spc="20" dirty="0">
                <a:solidFill>
                  <a:srgbClr val="454347"/>
                </a:solidFill>
                <a:latin typeface="Lucida Sans Unicode"/>
                <a:cs typeface="Lucida Sans Unicode"/>
              </a:rPr>
              <a:t> </a:t>
            </a:r>
            <a:r>
              <a:rPr sz="1400" spc="-130" dirty="0">
                <a:solidFill>
                  <a:srgbClr val="454347"/>
                </a:solidFill>
                <a:latin typeface="Arial Black"/>
                <a:cs typeface="Arial Black"/>
              </a:rPr>
              <a:t>5</a:t>
            </a:r>
            <a:r>
              <a:rPr sz="1400" spc="5" dirty="0">
                <a:solidFill>
                  <a:srgbClr val="454347"/>
                </a:solidFill>
                <a:latin typeface="Arial Black"/>
                <a:cs typeface="Arial Black"/>
              </a:rPr>
              <a:t> </a:t>
            </a:r>
            <a:r>
              <a:rPr sz="1400" spc="-20" dirty="0">
                <a:solidFill>
                  <a:srgbClr val="454347"/>
                </a:solidFill>
                <a:latin typeface="Arial Black"/>
                <a:cs typeface="Arial Black"/>
              </a:rPr>
              <a:t>Queen</a:t>
            </a:r>
            <a:r>
              <a:rPr sz="1400" spc="5" dirty="0">
                <a:solidFill>
                  <a:srgbClr val="454347"/>
                </a:solidFill>
                <a:latin typeface="Arial Black"/>
                <a:cs typeface="Arial Black"/>
              </a:rPr>
              <a:t> </a:t>
            </a:r>
            <a:r>
              <a:rPr sz="1400" spc="-55" dirty="0">
                <a:solidFill>
                  <a:srgbClr val="454347"/>
                </a:solidFill>
                <a:latin typeface="Arial Black"/>
                <a:cs typeface="Arial Black"/>
              </a:rPr>
              <a:t>Beds, </a:t>
            </a:r>
            <a:r>
              <a:rPr sz="1400" spc="-140" dirty="0">
                <a:solidFill>
                  <a:srgbClr val="454347"/>
                </a:solidFill>
                <a:latin typeface="Arial Black"/>
                <a:cs typeface="Arial Black"/>
              </a:rPr>
              <a:t>2</a:t>
            </a:r>
            <a:r>
              <a:rPr sz="1400" spc="-75" dirty="0">
                <a:solidFill>
                  <a:srgbClr val="454347"/>
                </a:solidFill>
                <a:latin typeface="Arial Black"/>
                <a:cs typeface="Arial Black"/>
              </a:rPr>
              <a:t> </a:t>
            </a:r>
            <a:r>
              <a:rPr sz="1400" spc="-45" dirty="0">
                <a:solidFill>
                  <a:srgbClr val="454347"/>
                </a:solidFill>
                <a:latin typeface="Arial Black"/>
                <a:cs typeface="Arial Black"/>
              </a:rPr>
              <a:t>Single</a:t>
            </a:r>
            <a:r>
              <a:rPr sz="1400" spc="-75" dirty="0">
                <a:solidFill>
                  <a:srgbClr val="454347"/>
                </a:solidFill>
                <a:latin typeface="Arial Black"/>
                <a:cs typeface="Arial Black"/>
              </a:rPr>
              <a:t> </a:t>
            </a:r>
            <a:r>
              <a:rPr sz="1400" spc="-20" dirty="0">
                <a:solidFill>
                  <a:srgbClr val="454347"/>
                </a:solidFill>
                <a:latin typeface="Arial Black"/>
                <a:cs typeface="Arial Black"/>
              </a:rPr>
              <a:t>Beds</a:t>
            </a:r>
            <a:endParaRPr sz="1400" dirty="0">
              <a:latin typeface="Arial Black"/>
              <a:cs typeface="Arial Black"/>
            </a:endParaRPr>
          </a:p>
          <a:p>
            <a:pPr marL="12700" marR="5080" algn="ctr">
              <a:lnSpc>
                <a:spcPct val="148800"/>
              </a:lnSpc>
            </a:pPr>
            <a:r>
              <a:rPr sz="1400" spc="50" dirty="0">
                <a:solidFill>
                  <a:srgbClr val="454347"/>
                </a:solidFill>
                <a:latin typeface="Lucida Sans Unicode"/>
                <a:cs typeface="Lucida Sans Unicode"/>
              </a:rPr>
              <a:t>Engines</a:t>
            </a:r>
            <a:r>
              <a:rPr sz="1400" spc="-45" dirty="0">
                <a:solidFill>
                  <a:srgbClr val="454347"/>
                </a:solidFill>
                <a:latin typeface="Lucida Sans Unicode"/>
                <a:cs typeface="Lucida Sans Unicode"/>
              </a:rPr>
              <a:t> </a:t>
            </a:r>
            <a:r>
              <a:rPr sz="1400" spc="-65" dirty="0">
                <a:solidFill>
                  <a:srgbClr val="454347"/>
                </a:solidFill>
                <a:latin typeface="Arial Black"/>
                <a:cs typeface="Arial Black"/>
              </a:rPr>
              <a:t>Caterpillar</a:t>
            </a:r>
            <a:r>
              <a:rPr sz="1400" spc="-55" dirty="0">
                <a:solidFill>
                  <a:srgbClr val="454347"/>
                </a:solidFill>
                <a:latin typeface="Arial Black"/>
                <a:cs typeface="Arial Black"/>
              </a:rPr>
              <a:t> </a:t>
            </a:r>
            <a:r>
              <a:rPr sz="1400" spc="-80" dirty="0">
                <a:solidFill>
                  <a:srgbClr val="454347"/>
                </a:solidFill>
                <a:latin typeface="Arial Black"/>
                <a:cs typeface="Arial Black"/>
              </a:rPr>
              <a:t>Inc</a:t>
            </a:r>
            <a:r>
              <a:rPr sz="1400" spc="-60" dirty="0">
                <a:solidFill>
                  <a:srgbClr val="454347"/>
                </a:solidFill>
                <a:latin typeface="Arial Black"/>
                <a:cs typeface="Arial Black"/>
              </a:rPr>
              <a:t> </a:t>
            </a:r>
            <a:r>
              <a:rPr sz="1400" spc="-125" dirty="0">
                <a:solidFill>
                  <a:srgbClr val="454347"/>
                </a:solidFill>
                <a:latin typeface="Arial Black"/>
                <a:cs typeface="Arial Black"/>
              </a:rPr>
              <a:t>C32</a:t>
            </a:r>
            <a:r>
              <a:rPr sz="1400" spc="-55" dirty="0">
                <a:solidFill>
                  <a:srgbClr val="454347"/>
                </a:solidFill>
                <a:latin typeface="Arial Black"/>
                <a:cs typeface="Arial Black"/>
              </a:rPr>
              <a:t> </a:t>
            </a:r>
            <a:r>
              <a:rPr sz="1400" spc="-75" dirty="0">
                <a:solidFill>
                  <a:srgbClr val="454347"/>
                </a:solidFill>
                <a:latin typeface="Arial Black"/>
                <a:cs typeface="Arial Black"/>
              </a:rPr>
              <a:t>Acert</a:t>
            </a:r>
            <a:r>
              <a:rPr sz="1400" spc="-55" dirty="0">
                <a:solidFill>
                  <a:srgbClr val="454347"/>
                </a:solidFill>
                <a:latin typeface="Arial Black"/>
                <a:cs typeface="Arial Black"/>
              </a:rPr>
              <a:t> </a:t>
            </a:r>
            <a:r>
              <a:rPr sz="1400" spc="-120" dirty="0">
                <a:solidFill>
                  <a:srgbClr val="454347"/>
                </a:solidFill>
                <a:latin typeface="Arial Black"/>
                <a:cs typeface="Arial Black"/>
              </a:rPr>
              <a:t>1800</a:t>
            </a:r>
            <a:r>
              <a:rPr sz="1400" spc="-60" dirty="0">
                <a:solidFill>
                  <a:srgbClr val="454347"/>
                </a:solidFill>
                <a:latin typeface="Arial Black"/>
                <a:cs typeface="Arial Black"/>
              </a:rPr>
              <a:t> </a:t>
            </a:r>
            <a:r>
              <a:rPr sz="1400" spc="-25" dirty="0">
                <a:solidFill>
                  <a:srgbClr val="454347"/>
                </a:solidFill>
                <a:latin typeface="Arial Black"/>
                <a:cs typeface="Arial Black"/>
              </a:rPr>
              <a:t>KW </a:t>
            </a:r>
            <a:r>
              <a:rPr sz="1400" spc="-145" dirty="0">
                <a:solidFill>
                  <a:srgbClr val="454347"/>
                </a:solidFill>
                <a:latin typeface="Arial Black"/>
                <a:cs typeface="Arial Black"/>
              </a:rPr>
              <a:t>2414</a:t>
            </a:r>
            <a:r>
              <a:rPr sz="1400" spc="-75" dirty="0">
                <a:solidFill>
                  <a:srgbClr val="454347"/>
                </a:solidFill>
                <a:latin typeface="Arial Black"/>
                <a:cs typeface="Arial Black"/>
              </a:rPr>
              <a:t> </a:t>
            </a:r>
            <a:r>
              <a:rPr sz="1400" spc="-20" dirty="0">
                <a:solidFill>
                  <a:srgbClr val="454347"/>
                </a:solidFill>
                <a:latin typeface="Arial Black"/>
                <a:cs typeface="Arial Black"/>
              </a:rPr>
              <a:t>HP</a:t>
            </a:r>
            <a:r>
              <a:rPr sz="1400" spc="-70" dirty="0">
                <a:solidFill>
                  <a:srgbClr val="454347"/>
                </a:solidFill>
                <a:latin typeface="Arial Black"/>
                <a:cs typeface="Arial Black"/>
              </a:rPr>
              <a:t> </a:t>
            </a:r>
            <a:r>
              <a:rPr sz="1400" spc="-125" dirty="0">
                <a:solidFill>
                  <a:srgbClr val="454347"/>
                </a:solidFill>
                <a:latin typeface="Arial Black"/>
                <a:cs typeface="Arial Black"/>
              </a:rPr>
              <a:t>X</a:t>
            </a:r>
            <a:r>
              <a:rPr sz="1400" spc="-70" dirty="0">
                <a:solidFill>
                  <a:srgbClr val="454347"/>
                </a:solidFill>
                <a:latin typeface="Arial Black"/>
                <a:cs typeface="Arial Black"/>
              </a:rPr>
              <a:t> </a:t>
            </a:r>
            <a:r>
              <a:rPr sz="1400" spc="-140" dirty="0">
                <a:solidFill>
                  <a:srgbClr val="454347"/>
                </a:solidFill>
                <a:latin typeface="Arial Black"/>
                <a:cs typeface="Arial Black"/>
              </a:rPr>
              <a:t>2</a:t>
            </a:r>
            <a:r>
              <a:rPr sz="1400" spc="-70" dirty="0">
                <a:solidFill>
                  <a:srgbClr val="454347"/>
                </a:solidFill>
                <a:latin typeface="Arial Black"/>
                <a:cs typeface="Arial Black"/>
              </a:rPr>
              <a:t> Generators </a:t>
            </a:r>
            <a:r>
              <a:rPr sz="1400" spc="-80" dirty="0">
                <a:solidFill>
                  <a:srgbClr val="454347"/>
                </a:solidFill>
                <a:latin typeface="Arial Black"/>
                <a:cs typeface="Arial Black"/>
              </a:rPr>
              <a:t>KOHLER</a:t>
            </a:r>
            <a:r>
              <a:rPr sz="1400" spc="-70" dirty="0">
                <a:solidFill>
                  <a:srgbClr val="454347"/>
                </a:solidFill>
                <a:latin typeface="Arial Black"/>
                <a:cs typeface="Arial Black"/>
              </a:rPr>
              <a:t> </a:t>
            </a:r>
            <a:r>
              <a:rPr sz="1400" spc="-140" dirty="0">
                <a:solidFill>
                  <a:srgbClr val="454347"/>
                </a:solidFill>
                <a:latin typeface="Arial Black"/>
                <a:cs typeface="Arial Black"/>
              </a:rPr>
              <a:t>3</a:t>
            </a:r>
            <a:r>
              <a:rPr sz="1400" spc="-75" dirty="0">
                <a:solidFill>
                  <a:srgbClr val="454347"/>
                </a:solidFill>
                <a:latin typeface="Arial Black"/>
                <a:cs typeface="Arial Black"/>
              </a:rPr>
              <a:t> </a:t>
            </a:r>
            <a:r>
              <a:rPr sz="1400" spc="-150" dirty="0">
                <a:solidFill>
                  <a:srgbClr val="454347"/>
                </a:solidFill>
                <a:latin typeface="Arial Black"/>
                <a:cs typeface="Arial Black"/>
              </a:rPr>
              <a:t>x</a:t>
            </a:r>
            <a:r>
              <a:rPr sz="1400" spc="-70" dirty="0">
                <a:solidFill>
                  <a:srgbClr val="454347"/>
                </a:solidFill>
                <a:latin typeface="Arial Black"/>
                <a:cs typeface="Arial Black"/>
              </a:rPr>
              <a:t> </a:t>
            </a:r>
            <a:r>
              <a:rPr sz="1400" spc="-130" dirty="0">
                <a:solidFill>
                  <a:srgbClr val="454347"/>
                </a:solidFill>
                <a:latin typeface="Arial Black"/>
                <a:cs typeface="Arial Black"/>
              </a:rPr>
              <a:t>75</a:t>
            </a:r>
            <a:r>
              <a:rPr sz="1400" spc="-70" dirty="0">
                <a:solidFill>
                  <a:srgbClr val="454347"/>
                </a:solidFill>
                <a:latin typeface="Arial Black"/>
                <a:cs typeface="Arial Black"/>
              </a:rPr>
              <a:t> </a:t>
            </a:r>
            <a:r>
              <a:rPr sz="1400" spc="-25" dirty="0">
                <a:solidFill>
                  <a:srgbClr val="454347"/>
                </a:solidFill>
                <a:latin typeface="Arial Black"/>
                <a:cs typeface="Arial Black"/>
              </a:rPr>
              <a:t>KW </a:t>
            </a:r>
            <a:r>
              <a:rPr sz="1400" dirty="0">
                <a:solidFill>
                  <a:srgbClr val="454347"/>
                </a:solidFill>
                <a:latin typeface="Lucida Sans Unicode"/>
                <a:cs typeface="Lucida Sans Unicode"/>
              </a:rPr>
              <a:t>Cruising</a:t>
            </a:r>
            <a:r>
              <a:rPr sz="1400" spc="5" dirty="0">
                <a:solidFill>
                  <a:srgbClr val="454347"/>
                </a:solidFill>
                <a:latin typeface="Lucida Sans Unicode"/>
                <a:cs typeface="Lucida Sans Unicode"/>
              </a:rPr>
              <a:t> </a:t>
            </a:r>
            <a:r>
              <a:rPr sz="1400" dirty="0">
                <a:solidFill>
                  <a:srgbClr val="454347"/>
                </a:solidFill>
                <a:latin typeface="Lucida Sans Unicode"/>
                <a:cs typeface="Lucida Sans Unicode"/>
              </a:rPr>
              <a:t>speed</a:t>
            </a:r>
            <a:r>
              <a:rPr sz="1400" spc="25" dirty="0">
                <a:solidFill>
                  <a:srgbClr val="454347"/>
                </a:solidFill>
                <a:latin typeface="Lucida Sans Unicode"/>
                <a:cs typeface="Lucida Sans Unicode"/>
              </a:rPr>
              <a:t> </a:t>
            </a:r>
            <a:r>
              <a:rPr sz="1400" spc="-415" dirty="0">
                <a:solidFill>
                  <a:srgbClr val="454347"/>
                </a:solidFill>
                <a:latin typeface="Arial Black"/>
                <a:cs typeface="Arial Black"/>
              </a:rPr>
              <a:t>1</a:t>
            </a:r>
            <a:r>
              <a:rPr lang="hr-HR" sz="1400" spc="-415" dirty="0">
                <a:solidFill>
                  <a:srgbClr val="454347"/>
                </a:solidFill>
                <a:latin typeface="Arial Black"/>
                <a:cs typeface="Arial Black"/>
              </a:rPr>
              <a:t>2             </a:t>
            </a:r>
            <a:r>
              <a:rPr sz="1400" spc="-20" dirty="0">
                <a:solidFill>
                  <a:srgbClr val="454347"/>
                </a:solidFill>
                <a:latin typeface="Arial Black"/>
                <a:cs typeface="Arial Black"/>
              </a:rPr>
              <a:t>knots</a:t>
            </a:r>
            <a:endParaRPr sz="1400" dirty="0">
              <a:latin typeface="Arial Black"/>
              <a:cs typeface="Arial Black"/>
            </a:endParaRPr>
          </a:p>
          <a:p>
            <a:pPr algn="ctr">
              <a:lnSpc>
                <a:spcPct val="100000"/>
              </a:lnSpc>
              <a:spcBef>
                <a:spcPts val="819"/>
              </a:spcBef>
            </a:pPr>
            <a:r>
              <a:rPr sz="1400" dirty="0">
                <a:solidFill>
                  <a:srgbClr val="454347"/>
                </a:solidFill>
                <a:latin typeface="Lucida Sans Unicode"/>
                <a:cs typeface="Lucida Sans Unicode"/>
              </a:rPr>
              <a:t>Fuel</a:t>
            </a:r>
            <a:r>
              <a:rPr sz="1400" spc="80" dirty="0">
                <a:solidFill>
                  <a:srgbClr val="454347"/>
                </a:solidFill>
                <a:latin typeface="Lucida Sans Unicode"/>
                <a:cs typeface="Lucida Sans Unicode"/>
              </a:rPr>
              <a:t> </a:t>
            </a:r>
            <a:r>
              <a:rPr sz="1400" dirty="0">
                <a:solidFill>
                  <a:srgbClr val="454347"/>
                </a:solidFill>
                <a:latin typeface="Lucida Sans Unicode"/>
                <a:cs typeface="Lucida Sans Unicode"/>
              </a:rPr>
              <a:t>Consumption</a:t>
            </a:r>
            <a:r>
              <a:rPr sz="1400" spc="110" dirty="0">
                <a:solidFill>
                  <a:srgbClr val="454347"/>
                </a:solidFill>
                <a:latin typeface="Lucida Sans Unicode"/>
                <a:cs typeface="Lucida Sans Unicode"/>
              </a:rPr>
              <a:t> </a:t>
            </a:r>
            <a:r>
              <a:rPr lang="hr-HR" sz="1400" spc="-70" dirty="0">
                <a:solidFill>
                  <a:srgbClr val="454347"/>
                </a:solidFill>
                <a:latin typeface="Arial Black"/>
                <a:cs typeface="Lucida Sans Unicode"/>
              </a:rPr>
              <a:t>300</a:t>
            </a:r>
            <a:r>
              <a:rPr sz="1400" spc="95" dirty="0">
                <a:solidFill>
                  <a:srgbClr val="454347"/>
                </a:solidFill>
                <a:latin typeface="Arial Black"/>
                <a:cs typeface="Arial Black"/>
              </a:rPr>
              <a:t> </a:t>
            </a:r>
            <a:r>
              <a:rPr sz="1400" spc="-10" dirty="0">
                <a:solidFill>
                  <a:srgbClr val="454347"/>
                </a:solidFill>
                <a:latin typeface="Arial Black"/>
                <a:cs typeface="Arial Black"/>
              </a:rPr>
              <a:t>Litres/Hr</a:t>
            </a:r>
            <a:endParaRPr sz="1400" dirty="0">
              <a:latin typeface="Arial Black"/>
              <a:cs typeface="Arial Black"/>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0" dirty="0"/>
              <a:t>TECHNICAL</a:t>
            </a:r>
            <a:r>
              <a:rPr spc="-65" dirty="0"/>
              <a:t> </a:t>
            </a:r>
            <a:r>
              <a:rPr spc="-90" dirty="0"/>
              <a:t>SPECIFICATIONS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0" y="428996"/>
            <a:ext cx="13810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8396"/>
                </a:solidFill>
                <a:latin typeface="Verdana"/>
                <a:cs typeface="Verdana"/>
              </a:rPr>
              <a:t>RENATA</a:t>
            </a:r>
            <a:r>
              <a:rPr sz="1200" spc="5" dirty="0">
                <a:solidFill>
                  <a:srgbClr val="008396"/>
                </a:solidFill>
                <a:latin typeface="Verdana"/>
                <a:cs typeface="Verdana"/>
              </a:rPr>
              <a:t> </a:t>
            </a:r>
            <a:r>
              <a:rPr sz="1200" spc="-300" dirty="0">
                <a:solidFill>
                  <a:srgbClr val="008396"/>
                </a:solidFill>
                <a:latin typeface="Verdana"/>
                <a:cs typeface="Verdana"/>
              </a:rPr>
              <a:t>~</a:t>
            </a:r>
            <a:r>
              <a:rPr sz="1200" spc="10" dirty="0">
                <a:solidFill>
                  <a:srgbClr val="008396"/>
                </a:solidFill>
                <a:latin typeface="Verdana"/>
                <a:cs typeface="Verdana"/>
              </a:rPr>
              <a:t> </a:t>
            </a:r>
            <a:r>
              <a:rPr lang="en-GB" sz="1200" dirty="0">
                <a:solidFill>
                  <a:srgbClr val="008396"/>
                </a:solidFill>
                <a:latin typeface="Verdana"/>
                <a:cs typeface="Verdana"/>
              </a:rPr>
              <a:t>CCN</a:t>
            </a:r>
            <a:endParaRPr sz="1200" dirty="0">
              <a:latin typeface="Verdana"/>
              <a:cs typeface="Verdana"/>
            </a:endParaRPr>
          </a:p>
        </p:txBody>
      </p:sp>
      <p:sp>
        <p:nvSpPr>
          <p:cNvPr id="3" name="object 3"/>
          <p:cNvSpPr txBox="1"/>
          <p:nvPr/>
        </p:nvSpPr>
        <p:spPr>
          <a:xfrm>
            <a:off x="2432817" y="1349170"/>
            <a:ext cx="8050530" cy="661035"/>
          </a:xfrm>
          <a:prstGeom prst="rect">
            <a:avLst/>
          </a:prstGeom>
        </p:spPr>
        <p:txBody>
          <a:bodyPr vert="horz" wrap="square" lIns="0" tIns="12700" rIns="0" bIns="0" rtlCol="0">
            <a:spAutoFit/>
          </a:bodyPr>
          <a:lstStyle/>
          <a:p>
            <a:pPr marL="343535" marR="5080" indent="-331470">
              <a:lnSpc>
                <a:spcPct val="148800"/>
              </a:lnSpc>
              <a:spcBef>
                <a:spcPts val="100"/>
              </a:spcBef>
            </a:pPr>
            <a:r>
              <a:rPr sz="1400" dirty="0">
                <a:solidFill>
                  <a:srgbClr val="454347"/>
                </a:solidFill>
                <a:latin typeface="Lucida Sans Unicode"/>
                <a:cs typeface="Lucida Sans Unicode"/>
              </a:rPr>
              <a:t>Chase</a:t>
            </a:r>
            <a:r>
              <a:rPr sz="1400" spc="10" dirty="0">
                <a:solidFill>
                  <a:srgbClr val="454347"/>
                </a:solidFill>
                <a:latin typeface="Lucida Sans Unicode"/>
                <a:cs typeface="Lucida Sans Unicode"/>
              </a:rPr>
              <a:t> </a:t>
            </a:r>
            <a:r>
              <a:rPr sz="1400" dirty="0">
                <a:solidFill>
                  <a:srgbClr val="454347"/>
                </a:solidFill>
                <a:latin typeface="Lucida Sans Unicode"/>
                <a:cs typeface="Lucida Sans Unicode"/>
              </a:rPr>
              <a:t>boat</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Tender</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with</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LOA</a:t>
            </a:r>
            <a:r>
              <a:rPr sz="1400" spc="10" dirty="0">
                <a:solidFill>
                  <a:srgbClr val="454347"/>
                </a:solidFill>
                <a:latin typeface="Lucida Sans Unicode"/>
                <a:cs typeface="Lucida Sans Unicode"/>
              </a:rPr>
              <a:t> </a:t>
            </a:r>
            <a:r>
              <a:rPr sz="1400" spc="-195" dirty="0">
                <a:solidFill>
                  <a:srgbClr val="454347"/>
                </a:solidFill>
                <a:latin typeface="Lucida Sans Unicode"/>
                <a:cs typeface="Lucida Sans Unicode"/>
              </a:rPr>
              <a:t>10</a:t>
            </a:r>
            <a:r>
              <a:rPr sz="1400" spc="15" dirty="0">
                <a:solidFill>
                  <a:srgbClr val="454347"/>
                </a:solidFill>
                <a:latin typeface="Lucida Sans Unicode"/>
                <a:cs typeface="Lucida Sans Unicode"/>
              </a:rPr>
              <a:t> </a:t>
            </a:r>
            <a:r>
              <a:rPr sz="1400" spc="170" dirty="0">
                <a:solidFill>
                  <a:srgbClr val="454347"/>
                </a:solidFill>
                <a:latin typeface="Lucida Sans Unicode"/>
                <a:cs typeface="Lucida Sans Unicode"/>
              </a:rPr>
              <a:t>m</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equipped</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with</a:t>
            </a:r>
            <a:r>
              <a:rPr sz="1400" spc="10" dirty="0">
                <a:solidFill>
                  <a:srgbClr val="454347"/>
                </a:solidFill>
                <a:latin typeface="Lucida Sans Unicode"/>
                <a:cs typeface="Lucida Sans Unicode"/>
              </a:rPr>
              <a:t> </a:t>
            </a:r>
            <a:r>
              <a:rPr sz="1400" dirty="0">
                <a:solidFill>
                  <a:srgbClr val="454347"/>
                </a:solidFill>
                <a:latin typeface="Lucida Sans Unicode"/>
                <a:cs typeface="Lucida Sans Unicode"/>
              </a:rPr>
              <a:t>Mercury</a:t>
            </a:r>
            <a:r>
              <a:rPr sz="1400" spc="15" dirty="0">
                <a:solidFill>
                  <a:srgbClr val="454347"/>
                </a:solidFill>
                <a:latin typeface="Lucida Sans Unicode"/>
                <a:cs typeface="Lucida Sans Unicode"/>
              </a:rPr>
              <a:t> </a:t>
            </a:r>
            <a:r>
              <a:rPr sz="1400" dirty="0">
                <a:solidFill>
                  <a:srgbClr val="454347"/>
                </a:solidFill>
                <a:latin typeface="Lucida Sans Unicode"/>
                <a:cs typeface="Lucida Sans Unicode"/>
              </a:rPr>
              <a:t>Verado</a:t>
            </a:r>
            <a:r>
              <a:rPr sz="1400" spc="15" dirty="0">
                <a:solidFill>
                  <a:srgbClr val="454347"/>
                </a:solidFill>
                <a:latin typeface="Lucida Sans Unicode"/>
                <a:cs typeface="Lucida Sans Unicode"/>
              </a:rPr>
              <a:t> </a:t>
            </a:r>
            <a:r>
              <a:rPr sz="1400" spc="-114" dirty="0">
                <a:solidFill>
                  <a:srgbClr val="454347"/>
                </a:solidFill>
                <a:latin typeface="Lucida Sans Unicode"/>
                <a:cs typeface="Lucida Sans Unicode"/>
              </a:rPr>
              <a:t>2</a:t>
            </a:r>
            <a:r>
              <a:rPr sz="1400" spc="15" dirty="0">
                <a:solidFill>
                  <a:srgbClr val="454347"/>
                </a:solidFill>
                <a:latin typeface="Lucida Sans Unicode"/>
                <a:cs typeface="Lucida Sans Unicode"/>
              </a:rPr>
              <a:t> </a:t>
            </a:r>
            <a:r>
              <a:rPr sz="1400" spc="-145" dirty="0">
                <a:solidFill>
                  <a:srgbClr val="454347"/>
                </a:solidFill>
                <a:latin typeface="Lucida Sans Unicode"/>
                <a:cs typeface="Lucida Sans Unicode"/>
              </a:rPr>
              <a:t>x</a:t>
            </a:r>
            <a:r>
              <a:rPr sz="1400" spc="10" dirty="0">
                <a:solidFill>
                  <a:srgbClr val="454347"/>
                </a:solidFill>
                <a:latin typeface="Lucida Sans Unicode"/>
                <a:cs typeface="Lucida Sans Unicode"/>
              </a:rPr>
              <a:t> </a:t>
            </a:r>
            <a:r>
              <a:rPr sz="1400" dirty="0">
                <a:solidFill>
                  <a:srgbClr val="454347"/>
                </a:solidFill>
                <a:latin typeface="Lucida Sans Unicode"/>
                <a:cs typeface="Lucida Sans Unicode"/>
              </a:rPr>
              <a:t>300hp</a:t>
            </a:r>
            <a:r>
              <a:rPr sz="1400" spc="465" dirty="0">
                <a:solidFill>
                  <a:srgbClr val="454347"/>
                </a:solidFill>
                <a:latin typeface="Lucida Sans Unicode"/>
                <a:cs typeface="Lucida Sans Unicode"/>
              </a:rPr>
              <a:t> </a:t>
            </a:r>
            <a:r>
              <a:rPr sz="1400" spc="-280" dirty="0">
                <a:solidFill>
                  <a:srgbClr val="454347"/>
                </a:solidFill>
                <a:latin typeface="Lucida Sans Unicode"/>
                <a:cs typeface="Lucida Sans Unicode"/>
              </a:rPr>
              <a:t>◇</a:t>
            </a:r>
            <a:r>
              <a:rPr sz="1400" spc="459" dirty="0">
                <a:solidFill>
                  <a:srgbClr val="454347"/>
                </a:solidFill>
                <a:latin typeface="Lucida Sans Unicode"/>
                <a:cs typeface="Lucida Sans Unicode"/>
              </a:rPr>
              <a:t> </a:t>
            </a:r>
            <a:r>
              <a:rPr sz="1400" dirty="0">
                <a:solidFill>
                  <a:srgbClr val="454347"/>
                </a:solidFill>
                <a:latin typeface="Lucida Sans Unicode"/>
                <a:cs typeface="Lucida Sans Unicode"/>
              </a:rPr>
              <a:t>Crew</a:t>
            </a:r>
            <a:r>
              <a:rPr sz="1400" spc="15" dirty="0">
                <a:solidFill>
                  <a:srgbClr val="454347"/>
                </a:solidFill>
                <a:latin typeface="Lucida Sans Unicode"/>
                <a:cs typeface="Lucida Sans Unicode"/>
              </a:rPr>
              <a:t> </a:t>
            </a:r>
            <a:r>
              <a:rPr sz="1400" spc="-10" dirty="0">
                <a:solidFill>
                  <a:srgbClr val="454347"/>
                </a:solidFill>
                <a:latin typeface="Lucida Sans Unicode"/>
                <a:cs typeface="Lucida Sans Unicode"/>
              </a:rPr>
              <a:t>tender</a:t>
            </a:r>
            <a:r>
              <a:rPr sz="1400" spc="500" dirty="0">
                <a:solidFill>
                  <a:srgbClr val="454347"/>
                </a:solidFill>
                <a:latin typeface="Lucida Sans Unicode"/>
                <a:cs typeface="Lucida Sans Unicode"/>
              </a:rPr>
              <a:t> </a:t>
            </a:r>
            <a:r>
              <a:rPr sz="1400" spc="-400" dirty="0">
                <a:solidFill>
                  <a:srgbClr val="454347"/>
                </a:solidFill>
                <a:latin typeface="Lucida Sans Unicode"/>
                <a:cs typeface="Lucida Sans Unicode"/>
              </a:rPr>
              <a:t>1</a:t>
            </a:r>
            <a:r>
              <a:rPr sz="1400" spc="-50" dirty="0">
                <a:solidFill>
                  <a:srgbClr val="454347"/>
                </a:solidFill>
                <a:latin typeface="Lucida Sans Unicode"/>
                <a:cs typeface="Lucida Sans Unicode"/>
              </a:rPr>
              <a:t> </a:t>
            </a:r>
            <a:r>
              <a:rPr sz="1400" spc="-145" dirty="0">
                <a:solidFill>
                  <a:srgbClr val="454347"/>
                </a:solidFill>
                <a:latin typeface="Lucida Sans Unicode"/>
                <a:cs typeface="Lucida Sans Unicode"/>
              </a:rPr>
              <a:t>x</a:t>
            </a:r>
            <a:r>
              <a:rPr sz="1400" spc="-55" dirty="0">
                <a:solidFill>
                  <a:srgbClr val="454347"/>
                </a:solidFill>
                <a:latin typeface="Lucida Sans Unicode"/>
                <a:cs typeface="Lucida Sans Unicode"/>
              </a:rPr>
              <a:t> </a:t>
            </a:r>
            <a:r>
              <a:rPr sz="1400" spc="110" dirty="0">
                <a:solidFill>
                  <a:srgbClr val="454347"/>
                </a:solidFill>
                <a:latin typeface="Lucida Sans Unicode"/>
                <a:cs typeface="Lucida Sans Unicode"/>
              </a:rPr>
              <a:t>Jet</a:t>
            </a:r>
            <a:r>
              <a:rPr sz="1400" spc="-50" dirty="0">
                <a:solidFill>
                  <a:srgbClr val="454347"/>
                </a:solidFill>
                <a:latin typeface="Lucida Sans Unicode"/>
                <a:cs typeface="Lucida Sans Unicode"/>
              </a:rPr>
              <a:t> </a:t>
            </a:r>
            <a:r>
              <a:rPr sz="1400" spc="-40" dirty="0">
                <a:solidFill>
                  <a:srgbClr val="454347"/>
                </a:solidFill>
                <a:latin typeface="Lucida Sans Unicode"/>
                <a:cs typeface="Lucida Sans Unicode"/>
              </a:rPr>
              <a:t>ski</a:t>
            </a:r>
            <a:r>
              <a:rPr sz="1400" spc="-50" dirty="0">
                <a:solidFill>
                  <a:srgbClr val="454347"/>
                </a:solidFill>
                <a:latin typeface="Lucida Sans Unicode"/>
                <a:cs typeface="Lucida Sans Unicode"/>
              </a:rPr>
              <a:t> </a:t>
            </a:r>
            <a:r>
              <a:rPr sz="1400" dirty="0">
                <a:solidFill>
                  <a:srgbClr val="454347"/>
                </a:solidFill>
                <a:latin typeface="Lucida Sans Unicode"/>
                <a:cs typeface="Lucida Sans Unicode"/>
              </a:rPr>
              <a:t>Seadoo</a:t>
            </a:r>
            <a:r>
              <a:rPr sz="1400" spc="-50" dirty="0">
                <a:solidFill>
                  <a:srgbClr val="454347"/>
                </a:solidFill>
                <a:latin typeface="Lucida Sans Unicode"/>
                <a:cs typeface="Lucida Sans Unicode"/>
              </a:rPr>
              <a:t> </a:t>
            </a:r>
            <a:r>
              <a:rPr sz="1400" spc="-10" dirty="0">
                <a:solidFill>
                  <a:srgbClr val="454347"/>
                </a:solidFill>
                <a:latin typeface="Lucida Sans Unicode"/>
                <a:cs typeface="Lucida Sans Unicode"/>
              </a:rPr>
              <a:t>RXP-</a:t>
            </a:r>
            <a:r>
              <a:rPr sz="1400" dirty="0">
                <a:solidFill>
                  <a:srgbClr val="454347"/>
                </a:solidFill>
                <a:latin typeface="Lucida Sans Unicode"/>
                <a:cs typeface="Lucida Sans Unicode"/>
              </a:rPr>
              <a:t>X</a:t>
            </a:r>
            <a:r>
              <a:rPr sz="1400" spc="-50" dirty="0">
                <a:solidFill>
                  <a:srgbClr val="454347"/>
                </a:solidFill>
                <a:latin typeface="Lucida Sans Unicode"/>
                <a:cs typeface="Lucida Sans Unicode"/>
              </a:rPr>
              <a:t> </a:t>
            </a:r>
            <a:r>
              <a:rPr sz="1400" spc="-10" dirty="0">
                <a:solidFill>
                  <a:srgbClr val="454347"/>
                </a:solidFill>
                <a:latin typeface="Lucida Sans Unicode"/>
                <a:cs typeface="Lucida Sans Unicode"/>
              </a:rPr>
              <a:t>Apex</a:t>
            </a:r>
            <a:r>
              <a:rPr sz="1400" spc="-50" dirty="0">
                <a:solidFill>
                  <a:srgbClr val="454347"/>
                </a:solidFill>
                <a:latin typeface="Lucida Sans Unicode"/>
                <a:cs typeface="Lucida Sans Unicode"/>
              </a:rPr>
              <a:t> </a:t>
            </a:r>
            <a:r>
              <a:rPr sz="1400" spc="-20" dirty="0">
                <a:solidFill>
                  <a:srgbClr val="454347"/>
                </a:solidFill>
                <a:latin typeface="Lucida Sans Unicode"/>
                <a:cs typeface="Lucida Sans Unicode"/>
              </a:rPr>
              <a:t>300</a:t>
            </a:r>
            <a:r>
              <a:rPr sz="1400" spc="-50" dirty="0">
                <a:solidFill>
                  <a:srgbClr val="454347"/>
                </a:solidFill>
                <a:latin typeface="Lucida Sans Unicode"/>
                <a:cs typeface="Lucida Sans Unicode"/>
              </a:rPr>
              <a:t> </a:t>
            </a:r>
            <a:r>
              <a:rPr sz="1400" dirty="0">
                <a:solidFill>
                  <a:srgbClr val="454347"/>
                </a:solidFill>
                <a:latin typeface="Lucida Sans Unicode"/>
                <a:cs typeface="Lucida Sans Unicode"/>
              </a:rPr>
              <a:t>Audio</a:t>
            </a:r>
            <a:r>
              <a:rPr sz="1400" spc="335" dirty="0">
                <a:solidFill>
                  <a:srgbClr val="454347"/>
                </a:solidFill>
                <a:latin typeface="Lucida Sans Unicode"/>
                <a:cs typeface="Lucida Sans Unicode"/>
              </a:rPr>
              <a:t> </a:t>
            </a:r>
            <a:r>
              <a:rPr sz="1400" spc="-280" dirty="0">
                <a:solidFill>
                  <a:srgbClr val="454347"/>
                </a:solidFill>
                <a:latin typeface="Lucida Sans Unicode"/>
                <a:cs typeface="Lucida Sans Unicode"/>
              </a:rPr>
              <a:t>◇</a:t>
            </a:r>
            <a:r>
              <a:rPr sz="1400" spc="335" dirty="0">
                <a:solidFill>
                  <a:srgbClr val="454347"/>
                </a:solidFill>
                <a:latin typeface="Lucida Sans Unicode"/>
                <a:cs typeface="Lucida Sans Unicode"/>
              </a:rPr>
              <a:t> </a:t>
            </a:r>
            <a:r>
              <a:rPr sz="1400" spc="-400" dirty="0">
                <a:solidFill>
                  <a:srgbClr val="454347"/>
                </a:solidFill>
                <a:latin typeface="Lucida Sans Unicode"/>
                <a:cs typeface="Lucida Sans Unicode"/>
              </a:rPr>
              <a:t>1</a:t>
            </a:r>
            <a:r>
              <a:rPr sz="1400" spc="-50" dirty="0">
                <a:solidFill>
                  <a:srgbClr val="454347"/>
                </a:solidFill>
                <a:latin typeface="Lucida Sans Unicode"/>
                <a:cs typeface="Lucida Sans Unicode"/>
              </a:rPr>
              <a:t> </a:t>
            </a:r>
            <a:r>
              <a:rPr sz="1400" spc="-145" dirty="0">
                <a:solidFill>
                  <a:srgbClr val="454347"/>
                </a:solidFill>
                <a:latin typeface="Lucida Sans Unicode"/>
                <a:cs typeface="Lucida Sans Unicode"/>
              </a:rPr>
              <a:t>x</a:t>
            </a:r>
            <a:r>
              <a:rPr sz="1400" spc="-50" dirty="0">
                <a:solidFill>
                  <a:srgbClr val="454347"/>
                </a:solidFill>
                <a:latin typeface="Lucida Sans Unicode"/>
                <a:cs typeface="Lucida Sans Unicode"/>
              </a:rPr>
              <a:t> </a:t>
            </a:r>
            <a:r>
              <a:rPr sz="1400" spc="110" dirty="0">
                <a:solidFill>
                  <a:srgbClr val="454347"/>
                </a:solidFill>
                <a:latin typeface="Lucida Sans Unicode"/>
                <a:cs typeface="Lucida Sans Unicode"/>
              </a:rPr>
              <a:t>Jet</a:t>
            </a:r>
            <a:r>
              <a:rPr sz="1400" spc="-50" dirty="0">
                <a:solidFill>
                  <a:srgbClr val="454347"/>
                </a:solidFill>
                <a:latin typeface="Lucida Sans Unicode"/>
                <a:cs typeface="Lucida Sans Unicode"/>
              </a:rPr>
              <a:t> </a:t>
            </a:r>
            <a:r>
              <a:rPr sz="1400" spc="-40" dirty="0">
                <a:solidFill>
                  <a:srgbClr val="454347"/>
                </a:solidFill>
                <a:latin typeface="Lucida Sans Unicode"/>
                <a:cs typeface="Lucida Sans Unicode"/>
              </a:rPr>
              <a:t>ski</a:t>
            </a:r>
            <a:r>
              <a:rPr sz="1400" spc="-50" dirty="0">
                <a:solidFill>
                  <a:srgbClr val="454347"/>
                </a:solidFill>
                <a:latin typeface="Lucida Sans Unicode"/>
                <a:cs typeface="Lucida Sans Unicode"/>
              </a:rPr>
              <a:t> </a:t>
            </a:r>
            <a:r>
              <a:rPr sz="1400" dirty="0">
                <a:solidFill>
                  <a:srgbClr val="454347"/>
                </a:solidFill>
                <a:latin typeface="Lucida Sans Unicode"/>
                <a:cs typeface="Lucida Sans Unicode"/>
              </a:rPr>
              <a:t>Seadoo</a:t>
            </a:r>
            <a:r>
              <a:rPr sz="1400" spc="-50" dirty="0">
                <a:solidFill>
                  <a:srgbClr val="454347"/>
                </a:solidFill>
                <a:latin typeface="Lucida Sans Unicode"/>
                <a:cs typeface="Lucida Sans Unicode"/>
              </a:rPr>
              <a:t> </a:t>
            </a:r>
            <a:r>
              <a:rPr sz="1400" spc="-30" dirty="0">
                <a:solidFill>
                  <a:srgbClr val="454347"/>
                </a:solidFill>
                <a:latin typeface="Lucida Sans Unicode"/>
                <a:cs typeface="Lucida Sans Unicode"/>
              </a:rPr>
              <a:t>GTX</a:t>
            </a:r>
            <a:r>
              <a:rPr sz="1400" spc="-50" dirty="0">
                <a:solidFill>
                  <a:srgbClr val="454347"/>
                </a:solidFill>
                <a:latin typeface="Lucida Sans Unicode"/>
                <a:cs typeface="Lucida Sans Unicode"/>
              </a:rPr>
              <a:t> </a:t>
            </a:r>
            <a:r>
              <a:rPr sz="1400" spc="-10" dirty="0">
                <a:solidFill>
                  <a:srgbClr val="454347"/>
                </a:solidFill>
                <a:latin typeface="Lucida Sans Unicode"/>
                <a:cs typeface="Lucida Sans Unicode"/>
              </a:rPr>
              <a:t>LTD</a:t>
            </a:r>
            <a:r>
              <a:rPr sz="1400" spc="-50" dirty="0">
                <a:solidFill>
                  <a:srgbClr val="454347"/>
                </a:solidFill>
                <a:latin typeface="Lucida Sans Unicode"/>
                <a:cs typeface="Lucida Sans Unicode"/>
              </a:rPr>
              <a:t> </a:t>
            </a:r>
            <a:r>
              <a:rPr sz="1400" spc="-20" dirty="0">
                <a:solidFill>
                  <a:srgbClr val="454347"/>
                </a:solidFill>
                <a:latin typeface="Lucida Sans Unicode"/>
                <a:cs typeface="Lucida Sans Unicode"/>
              </a:rPr>
              <a:t>300</a:t>
            </a:r>
            <a:r>
              <a:rPr sz="1400" spc="-50" dirty="0">
                <a:solidFill>
                  <a:srgbClr val="454347"/>
                </a:solidFill>
                <a:latin typeface="Lucida Sans Unicode"/>
                <a:cs typeface="Lucida Sans Unicode"/>
              </a:rPr>
              <a:t> </a:t>
            </a:r>
            <a:r>
              <a:rPr sz="1400" spc="65" dirty="0">
                <a:solidFill>
                  <a:srgbClr val="454347"/>
                </a:solidFill>
                <a:latin typeface="Lucida Sans Unicode"/>
                <a:cs typeface="Lucida Sans Unicode"/>
              </a:rPr>
              <a:t>iDF</a:t>
            </a:r>
            <a:r>
              <a:rPr sz="1400" spc="-50" dirty="0">
                <a:solidFill>
                  <a:srgbClr val="454347"/>
                </a:solidFill>
                <a:latin typeface="Lucida Sans Unicode"/>
                <a:cs typeface="Lucida Sans Unicode"/>
              </a:rPr>
              <a:t> </a:t>
            </a:r>
            <a:r>
              <a:rPr sz="1400" spc="-10" dirty="0">
                <a:solidFill>
                  <a:srgbClr val="454347"/>
                </a:solidFill>
                <a:latin typeface="Lucida Sans Unicode"/>
                <a:cs typeface="Lucida Sans Unicode"/>
              </a:rPr>
              <a:t>Audio</a:t>
            </a:r>
            <a:endParaRPr sz="1400">
              <a:latin typeface="Lucida Sans Unicode"/>
              <a:cs typeface="Lucida Sans Unicode"/>
            </a:endParaRPr>
          </a:p>
        </p:txBody>
      </p:sp>
      <p:sp>
        <p:nvSpPr>
          <p:cNvPr id="4" name="object 4"/>
          <p:cNvSpPr txBox="1">
            <a:spLocks noGrp="1"/>
          </p:cNvSpPr>
          <p:nvPr>
            <p:ph type="title"/>
          </p:nvPr>
        </p:nvSpPr>
        <p:spPr>
          <a:xfrm>
            <a:off x="4860077" y="978481"/>
            <a:ext cx="2472055" cy="299720"/>
          </a:xfrm>
          <a:prstGeom prst="rect">
            <a:avLst/>
          </a:prstGeom>
        </p:spPr>
        <p:txBody>
          <a:bodyPr vert="horz" wrap="square" lIns="0" tIns="12700" rIns="0" bIns="0" rtlCol="0">
            <a:spAutoFit/>
          </a:bodyPr>
          <a:lstStyle/>
          <a:p>
            <a:pPr marL="12700">
              <a:lnSpc>
                <a:spcPct val="100000"/>
              </a:lnSpc>
              <a:spcBef>
                <a:spcPts val="100"/>
              </a:spcBef>
            </a:pPr>
            <a:r>
              <a:rPr spc="-75" dirty="0"/>
              <a:t>TENDER </a:t>
            </a:r>
            <a:r>
              <a:rPr spc="-305" dirty="0"/>
              <a:t>&amp;</a:t>
            </a:r>
            <a:r>
              <a:rPr spc="-75" dirty="0"/>
              <a:t> </a:t>
            </a:r>
            <a:r>
              <a:rPr spc="-100" dirty="0"/>
              <a:t>SEA</a:t>
            </a:r>
            <a:r>
              <a:rPr spc="-75" dirty="0"/>
              <a:t> </a:t>
            </a:r>
            <a:r>
              <a:rPr spc="-135" dirty="0"/>
              <a:t>TOYS</a:t>
            </a:r>
          </a:p>
        </p:txBody>
      </p:sp>
      <p:pic>
        <p:nvPicPr>
          <p:cNvPr id="5" name="object 5"/>
          <p:cNvPicPr/>
          <p:nvPr/>
        </p:nvPicPr>
        <p:blipFill>
          <a:blip r:embed="rId2" cstate="print"/>
          <a:stretch>
            <a:fillRect/>
          </a:stretch>
        </p:blipFill>
        <p:spPr>
          <a:xfrm>
            <a:off x="0" y="2362200"/>
            <a:ext cx="12191999" cy="44958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4216511" y="6307834"/>
            <a:ext cx="3759200" cy="199390"/>
          </a:xfrm>
          <a:prstGeom prst="rect">
            <a:avLst/>
          </a:prstGeom>
        </p:spPr>
        <p:txBody>
          <a:bodyPr vert="horz" wrap="square" lIns="0" tIns="17145" rIns="0" bIns="0" rtlCol="0">
            <a:spAutoFit/>
          </a:bodyPr>
          <a:lstStyle/>
          <a:p>
            <a:pPr marL="12700">
              <a:lnSpc>
                <a:spcPct val="100000"/>
              </a:lnSpc>
              <a:spcBef>
                <a:spcPts val="135"/>
              </a:spcBef>
            </a:pPr>
            <a:r>
              <a:rPr sz="1100" i="1" dirty="0">
                <a:solidFill>
                  <a:srgbClr val="FFFFFF"/>
                </a:solidFill>
                <a:latin typeface="Verdana"/>
                <a:cs typeface="Verdana"/>
              </a:rPr>
              <a:t>We</a:t>
            </a:r>
            <a:r>
              <a:rPr sz="1100" i="1" spc="-30" dirty="0">
                <a:solidFill>
                  <a:srgbClr val="FFFFFF"/>
                </a:solidFill>
                <a:latin typeface="Verdana"/>
                <a:cs typeface="Verdana"/>
              </a:rPr>
              <a:t> </a:t>
            </a:r>
            <a:r>
              <a:rPr sz="1100" i="1" dirty="0">
                <a:solidFill>
                  <a:srgbClr val="FFFFFF"/>
                </a:solidFill>
                <a:latin typeface="Verdana"/>
                <a:cs typeface="Verdana"/>
              </a:rPr>
              <a:t>invite</a:t>
            </a:r>
            <a:r>
              <a:rPr sz="1100" i="1" spc="-30" dirty="0">
                <a:solidFill>
                  <a:srgbClr val="FFFFFF"/>
                </a:solidFill>
                <a:latin typeface="Verdana"/>
                <a:cs typeface="Verdana"/>
              </a:rPr>
              <a:t> </a:t>
            </a:r>
            <a:r>
              <a:rPr sz="1100" i="1" dirty="0">
                <a:solidFill>
                  <a:srgbClr val="FFFFFF"/>
                </a:solidFill>
                <a:latin typeface="Verdana"/>
                <a:cs typeface="Verdana"/>
              </a:rPr>
              <a:t>you</a:t>
            </a:r>
            <a:r>
              <a:rPr sz="1100" i="1" spc="-30" dirty="0">
                <a:solidFill>
                  <a:srgbClr val="FFFFFF"/>
                </a:solidFill>
                <a:latin typeface="Verdana"/>
                <a:cs typeface="Verdana"/>
              </a:rPr>
              <a:t> </a:t>
            </a:r>
            <a:r>
              <a:rPr sz="1100" i="1" dirty="0">
                <a:solidFill>
                  <a:srgbClr val="FFFFFF"/>
                </a:solidFill>
                <a:latin typeface="Verdana"/>
                <a:cs typeface="Verdana"/>
              </a:rPr>
              <a:t>to</a:t>
            </a:r>
            <a:r>
              <a:rPr sz="1100" i="1" spc="-30" dirty="0">
                <a:solidFill>
                  <a:srgbClr val="FFFFFF"/>
                </a:solidFill>
                <a:latin typeface="Verdana"/>
                <a:cs typeface="Verdana"/>
              </a:rPr>
              <a:t> </a:t>
            </a:r>
            <a:r>
              <a:rPr sz="1100" i="1" dirty="0">
                <a:solidFill>
                  <a:srgbClr val="FFFFFF"/>
                </a:solidFill>
                <a:latin typeface="Verdana"/>
                <a:cs typeface="Verdana"/>
              </a:rPr>
              <a:t>discover</a:t>
            </a:r>
            <a:r>
              <a:rPr sz="1100" i="1" spc="-30" dirty="0">
                <a:solidFill>
                  <a:srgbClr val="FFFFFF"/>
                </a:solidFill>
                <a:latin typeface="Verdana"/>
                <a:cs typeface="Verdana"/>
              </a:rPr>
              <a:t> </a:t>
            </a:r>
            <a:r>
              <a:rPr sz="1100" i="1" dirty="0">
                <a:solidFill>
                  <a:srgbClr val="FFFFFF"/>
                </a:solidFill>
                <a:latin typeface="Verdana"/>
                <a:cs typeface="Verdana"/>
              </a:rPr>
              <a:t>fascinating</a:t>
            </a:r>
            <a:r>
              <a:rPr sz="1100" i="1" spc="-30" dirty="0">
                <a:solidFill>
                  <a:srgbClr val="FFFFFF"/>
                </a:solidFill>
                <a:latin typeface="Verdana"/>
                <a:cs typeface="Verdana"/>
              </a:rPr>
              <a:t> </a:t>
            </a:r>
            <a:r>
              <a:rPr sz="1100" i="1" dirty="0">
                <a:solidFill>
                  <a:srgbClr val="FFFFFF"/>
                </a:solidFill>
                <a:latin typeface="Verdana"/>
                <a:cs typeface="Verdana"/>
              </a:rPr>
              <a:t>Croatia</a:t>
            </a:r>
            <a:r>
              <a:rPr sz="1100" i="1" spc="-30" dirty="0">
                <a:solidFill>
                  <a:srgbClr val="FFFFFF"/>
                </a:solidFill>
                <a:latin typeface="Verdana"/>
                <a:cs typeface="Verdana"/>
              </a:rPr>
              <a:t> </a:t>
            </a:r>
            <a:r>
              <a:rPr sz="1100" i="1" dirty="0">
                <a:solidFill>
                  <a:srgbClr val="FFFFFF"/>
                </a:solidFill>
                <a:latin typeface="Verdana"/>
                <a:cs typeface="Verdana"/>
              </a:rPr>
              <a:t>with</a:t>
            </a:r>
            <a:r>
              <a:rPr sz="1100" i="1" spc="-30" dirty="0">
                <a:solidFill>
                  <a:srgbClr val="FFFFFF"/>
                </a:solidFill>
                <a:latin typeface="Verdana"/>
                <a:cs typeface="Verdana"/>
              </a:rPr>
              <a:t> </a:t>
            </a:r>
            <a:r>
              <a:rPr sz="1100" i="1" spc="-25" dirty="0">
                <a:solidFill>
                  <a:srgbClr val="FFFFFF"/>
                </a:solidFill>
                <a:latin typeface="Verdana"/>
                <a:cs typeface="Verdana"/>
              </a:rPr>
              <a:t>us!</a:t>
            </a:r>
            <a:endParaRPr sz="1100">
              <a:latin typeface="Verdana"/>
              <a:cs typeface="Verdana"/>
            </a:endParaRPr>
          </a:p>
        </p:txBody>
      </p:sp>
      <p:sp>
        <p:nvSpPr>
          <p:cNvPr id="8" name="object 5">
            <a:extLst>
              <a:ext uri="{FF2B5EF4-FFF2-40B4-BE49-F238E27FC236}">
                <a16:creationId xmlns:a16="http://schemas.microsoft.com/office/drawing/2014/main" id="{07D66037-C4A2-6311-BF2E-C6445453C550}"/>
              </a:ext>
            </a:extLst>
          </p:cNvPr>
          <p:cNvSpPr txBox="1"/>
          <p:nvPr/>
        </p:nvSpPr>
        <p:spPr>
          <a:xfrm>
            <a:off x="5029200" y="359421"/>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5" name="object 5"/>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grpSp>
        <p:nvGrpSpPr>
          <p:cNvPr id="6" name="object 6"/>
          <p:cNvGrpSpPr/>
          <p:nvPr/>
        </p:nvGrpSpPr>
        <p:grpSpPr>
          <a:xfrm>
            <a:off x="0" y="5301754"/>
            <a:ext cx="12192000" cy="1193800"/>
            <a:chOff x="0" y="5301754"/>
            <a:chExt cx="12192000" cy="1193800"/>
          </a:xfrm>
        </p:grpSpPr>
        <p:sp>
          <p:nvSpPr>
            <p:cNvPr id="7" name="object 7"/>
            <p:cNvSpPr/>
            <p:nvPr/>
          </p:nvSpPr>
          <p:spPr>
            <a:xfrm>
              <a:off x="0" y="5308104"/>
              <a:ext cx="12192000" cy="1181100"/>
            </a:xfrm>
            <a:custGeom>
              <a:avLst/>
              <a:gdLst/>
              <a:ahLst/>
              <a:cxnLst/>
              <a:rect l="l" t="t" r="r" b="b"/>
              <a:pathLst>
                <a:path w="12192000" h="1181100">
                  <a:moveTo>
                    <a:pt x="12192000" y="0"/>
                  </a:moveTo>
                  <a:lnTo>
                    <a:pt x="0" y="0"/>
                  </a:lnTo>
                  <a:lnTo>
                    <a:pt x="0" y="1181099"/>
                  </a:lnTo>
                  <a:lnTo>
                    <a:pt x="12192000" y="1181099"/>
                  </a:lnTo>
                  <a:lnTo>
                    <a:pt x="12192000" y="0"/>
                  </a:lnTo>
                  <a:close/>
                </a:path>
              </a:pathLst>
            </a:custGeom>
            <a:solidFill>
              <a:srgbClr val="008396"/>
            </a:solidFill>
          </p:spPr>
          <p:txBody>
            <a:bodyPr wrap="square" lIns="0" tIns="0" rIns="0" bIns="0" rtlCol="0"/>
            <a:lstStyle/>
            <a:p>
              <a:endParaRPr/>
            </a:p>
          </p:txBody>
        </p:sp>
        <p:sp>
          <p:nvSpPr>
            <p:cNvPr id="8" name="object 8"/>
            <p:cNvSpPr/>
            <p:nvPr/>
          </p:nvSpPr>
          <p:spPr>
            <a:xfrm>
              <a:off x="0" y="5301754"/>
              <a:ext cx="12192000" cy="1193800"/>
            </a:xfrm>
            <a:custGeom>
              <a:avLst/>
              <a:gdLst/>
              <a:ahLst/>
              <a:cxnLst/>
              <a:rect l="l" t="t" r="r" b="b"/>
              <a:pathLst>
                <a:path w="12192000" h="1193800">
                  <a:moveTo>
                    <a:pt x="12192000" y="1181100"/>
                  </a:moveTo>
                  <a:lnTo>
                    <a:pt x="0" y="1181100"/>
                  </a:lnTo>
                  <a:lnTo>
                    <a:pt x="0" y="1193800"/>
                  </a:lnTo>
                  <a:lnTo>
                    <a:pt x="12192000" y="1193800"/>
                  </a:lnTo>
                  <a:lnTo>
                    <a:pt x="12192000" y="1181100"/>
                  </a:lnTo>
                  <a:close/>
                </a:path>
                <a:path w="12192000" h="1193800">
                  <a:moveTo>
                    <a:pt x="12192000" y="0"/>
                  </a:moveTo>
                  <a:lnTo>
                    <a:pt x="0" y="0"/>
                  </a:lnTo>
                  <a:lnTo>
                    <a:pt x="0" y="12700"/>
                  </a:lnTo>
                  <a:lnTo>
                    <a:pt x="12192000" y="12700"/>
                  </a:lnTo>
                  <a:lnTo>
                    <a:pt x="12192000" y="0"/>
                  </a:lnTo>
                  <a:close/>
                </a:path>
              </a:pathLst>
            </a:custGeom>
            <a:solidFill>
              <a:srgbClr val="008396"/>
            </a:solidFill>
          </p:spPr>
          <p:txBody>
            <a:bodyPr wrap="square" lIns="0" tIns="0" rIns="0" bIns="0" rtlCol="0"/>
            <a:lstStyle/>
            <a:p>
              <a:endParaRPr/>
            </a:p>
          </p:txBody>
        </p:sp>
      </p:grpSp>
      <p:sp>
        <p:nvSpPr>
          <p:cNvPr id="9" name="object 9"/>
          <p:cNvSpPr txBox="1"/>
          <p:nvPr/>
        </p:nvSpPr>
        <p:spPr>
          <a:xfrm>
            <a:off x="0" y="5503017"/>
            <a:ext cx="12192000" cy="661035"/>
          </a:xfrm>
          <a:prstGeom prst="rect">
            <a:avLst/>
          </a:prstGeom>
        </p:spPr>
        <p:txBody>
          <a:bodyPr vert="horz" wrap="square" lIns="0" tIns="116839" rIns="0" bIns="0" rtlCol="0">
            <a:spAutoFit/>
          </a:bodyPr>
          <a:lstStyle/>
          <a:p>
            <a:pPr marL="380365" algn="ctr">
              <a:lnSpc>
                <a:spcPct val="100000"/>
              </a:lnSpc>
              <a:spcBef>
                <a:spcPts val="919"/>
              </a:spcBef>
              <a:tabLst>
                <a:tab pos="9017000" algn="l"/>
              </a:tabLst>
            </a:pPr>
            <a:r>
              <a:rPr sz="1400" dirty="0">
                <a:solidFill>
                  <a:srgbClr val="FFFFFF"/>
                </a:solidFill>
                <a:latin typeface="Lucida Sans Unicode"/>
                <a:cs typeface="Lucida Sans Unicode"/>
              </a:rPr>
              <a:t>Loa</a:t>
            </a:r>
            <a:r>
              <a:rPr sz="1400" spc="-110" dirty="0">
                <a:solidFill>
                  <a:srgbClr val="FFFFFF"/>
                </a:solidFill>
                <a:latin typeface="Lucida Sans Unicode"/>
                <a:cs typeface="Lucida Sans Unicode"/>
              </a:rPr>
              <a:t> </a:t>
            </a:r>
            <a:r>
              <a:rPr sz="1400" spc="-35" dirty="0">
                <a:solidFill>
                  <a:srgbClr val="FFFFFF"/>
                </a:solidFill>
                <a:latin typeface="Arial Black"/>
                <a:cs typeface="Arial Black"/>
              </a:rPr>
              <a:t>40.80</a:t>
            </a:r>
            <a:r>
              <a:rPr sz="1400" spc="-85" dirty="0">
                <a:solidFill>
                  <a:srgbClr val="FFFFFF"/>
                </a:solidFill>
                <a:latin typeface="Arial Black"/>
                <a:cs typeface="Arial Black"/>
              </a:rPr>
              <a:t> </a:t>
            </a:r>
            <a:r>
              <a:rPr sz="1400" spc="70" dirty="0">
                <a:solidFill>
                  <a:srgbClr val="FFFFFF"/>
                </a:solidFill>
                <a:latin typeface="Arial Black"/>
                <a:cs typeface="Arial Black"/>
              </a:rPr>
              <a:t>m</a:t>
            </a:r>
            <a:r>
              <a:rPr sz="1400" spc="-114" dirty="0">
                <a:solidFill>
                  <a:srgbClr val="FFFFFF"/>
                </a:solidFill>
                <a:latin typeface="Arial Black"/>
                <a:cs typeface="Arial Black"/>
              </a:rPr>
              <a:t> </a:t>
            </a:r>
            <a:r>
              <a:rPr sz="1400" spc="-160" dirty="0">
                <a:solidFill>
                  <a:srgbClr val="FFFFFF"/>
                </a:solidFill>
                <a:latin typeface="Arial Black"/>
                <a:cs typeface="Arial Black"/>
              </a:rPr>
              <a:t>(133’</a:t>
            </a:r>
            <a:r>
              <a:rPr sz="1400" spc="-85" dirty="0">
                <a:solidFill>
                  <a:srgbClr val="FFFFFF"/>
                </a:solidFill>
                <a:latin typeface="Arial Black"/>
                <a:cs typeface="Arial Black"/>
              </a:rPr>
              <a:t> </a:t>
            </a:r>
            <a:r>
              <a:rPr sz="1400" spc="-75" dirty="0">
                <a:solidFill>
                  <a:srgbClr val="FFFFFF"/>
                </a:solidFill>
                <a:latin typeface="Arial Black"/>
                <a:cs typeface="Arial Black"/>
              </a:rPr>
              <a:t>10”)</a:t>
            </a:r>
            <a:r>
              <a:rPr sz="1400" spc="220" dirty="0">
                <a:solidFill>
                  <a:srgbClr val="FFFFFF"/>
                </a:solidFill>
                <a:latin typeface="Arial Black"/>
                <a:cs typeface="Arial Black"/>
              </a:rPr>
              <a:t> </a:t>
            </a:r>
            <a:r>
              <a:rPr sz="1400" spc="120" dirty="0">
                <a:solidFill>
                  <a:srgbClr val="FFFFFF"/>
                </a:solidFill>
                <a:latin typeface="Lucida Sans Unicode"/>
                <a:cs typeface="Lucida Sans Unicode"/>
              </a:rPr>
              <a:t>Beam</a:t>
            </a:r>
            <a:r>
              <a:rPr sz="1400" spc="-80" dirty="0">
                <a:solidFill>
                  <a:srgbClr val="FFFFFF"/>
                </a:solidFill>
                <a:latin typeface="Lucida Sans Unicode"/>
                <a:cs typeface="Lucida Sans Unicode"/>
              </a:rPr>
              <a:t> </a:t>
            </a:r>
            <a:r>
              <a:rPr sz="1400" spc="-60" dirty="0">
                <a:solidFill>
                  <a:srgbClr val="FFFFFF"/>
                </a:solidFill>
                <a:latin typeface="Arial Black"/>
                <a:cs typeface="Arial Black"/>
              </a:rPr>
              <a:t>9.00</a:t>
            </a:r>
            <a:r>
              <a:rPr sz="1400" spc="-85" dirty="0">
                <a:solidFill>
                  <a:srgbClr val="FFFFFF"/>
                </a:solidFill>
                <a:latin typeface="Arial Black"/>
                <a:cs typeface="Arial Black"/>
              </a:rPr>
              <a:t> </a:t>
            </a:r>
            <a:r>
              <a:rPr sz="1400" spc="70" dirty="0">
                <a:solidFill>
                  <a:srgbClr val="FFFFFF"/>
                </a:solidFill>
                <a:latin typeface="Arial Black"/>
                <a:cs typeface="Arial Black"/>
              </a:rPr>
              <a:t>m</a:t>
            </a:r>
            <a:r>
              <a:rPr sz="1400" spc="-95" dirty="0">
                <a:solidFill>
                  <a:srgbClr val="FFFFFF"/>
                </a:solidFill>
                <a:latin typeface="Arial Black"/>
                <a:cs typeface="Arial Black"/>
              </a:rPr>
              <a:t> </a:t>
            </a:r>
            <a:r>
              <a:rPr sz="1400" spc="-85" dirty="0">
                <a:solidFill>
                  <a:srgbClr val="FFFFFF"/>
                </a:solidFill>
                <a:latin typeface="Arial Black"/>
                <a:cs typeface="Arial Black"/>
              </a:rPr>
              <a:t>(29’ </a:t>
            </a:r>
            <a:r>
              <a:rPr sz="1400" dirty="0">
                <a:solidFill>
                  <a:srgbClr val="FFFFFF"/>
                </a:solidFill>
                <a:latin typeface="Arial Black"/>
                <a:cs typeface="Arial Black"/>
              </a:rPr>
              <a:t>6”)</a:t>
            </a:r>
            <a:r>
              <a:rPr sz="1400" spc="250" dirty="0">
                <a:solidFill>
                  <a:srgbClr val="FFFFFF"/>
                </a:solidFill>
                <a:latin typeface="Arial Black"/>
                <a:cs typeface="Arial Black"/>
              </a:rPr>
              <a:t> </a:t>
            </a:r>
            <a:r>
              <a:rPr sz="1400" dirty="0">
                <a:solidFill>
                  <a:srgbClr val="FFFFFF"/>
                </a:solidFill>
                <a:latin typeface="Lucida Sans Unicode"/>
                <a:cs typeface="Lucida Sans Unicode"/>
              </a:rPr>
              <a:t>Draft</a:t>
            </a:r>
            <a:r>
              <a:rPr sz="1400" spc="-80" dirty="0">
                <a:solidFill>
                  <a:srgbClr val="FFFFFF"/>
                </a:solidFill>
                <a:latin typeface="Lucida Sans Unicode"/>
                <a:cs typeface="Lucida Sans Unicode"/>
              </a:rPr>
              <a:t> </a:t>
            </a:r>
            <a:r>
              <a:rPr sz="1400" spc="-120" dirty="0">
                <a:solidFill>
                  <a:srgbClr val="FFFFFF"/>
                </a:solidFill>
                <a:latin typeface="Arial Black"/>
                <a:cs typeface="Arial Black"/>
              </a:rPr>
              <a:t>2.6</a:t>
            </a:r>
            <a:r>
              <a:rPr sz="1400" spc="-85" dirty="0">
                <a:solidFill>
                  <a:srgbClr val="FFFFFF"/>
                </a:solidFill>
                <a:latin typeface="Arial Black"/>
                <a:cs typeface="Arial Black"/>
              </a:rPr>
              <a:t> </a:t>
            </a:r>
            <a:r>
              <a:rPr sz="1400" spc="70" dirty="0">
                <a:solidFill>
                  <a:srgbClr val="FFFFFF"/>
                </a:solidFill>
                <a:latin typeface="Arial Black"/>
                <a:cs typeface="Arial Black"/>
              </a:rPr>
              <a:t>m</a:t>
            </a:r>
            <a:r>
              <a:rPr sz="1400" spc="-100" dirty="0">
                <a:solidFill>
                  <a:srgbClr val="FFFFFF"/>
                </a:solidFill>
                <a:latin typeface="Arial Black"/>
                <a:cs typeface="Arial Black"/>
              </a:rPr>
              <a:t> </a:t>
            </a:r>
            <a:r>
              <a:rPr sz="1400" spc="-50" dirty="0">
                <a:solidFill>
                  <a:srgbClr val="FFFFFF"/>
                </a:solidFill>
                <a:latin typeface="Arial Black"/>
                <a:cs typeface="Arial Black"/>
              </a:rPr>
              <a:t>(8’</a:t>
            </a:r>
            <a:r>
              <a:rPr sz="1400" spc="-85" dirty="0">
                <a:solidFill>
                  <a:srgbClr val="FFFFFF"/>
                </a:solidFill>
                <a:latin typeface="Arial Black"/>
                <a:cs typeface="Arial Black"/>
              </a:rPr>
              <a:t> </a:t>
            </a:r>
            <a:r>
              <a:rPr sz="1400" dirty="0">
                <a:solidFill>
                  <a:srgbClr val="FFFFFF"/>
                </a:solidFill>
                <a:latin typeface="Arial Black"/>
                <a:cs typeface="Arial Black"/>
              </a:rPr>
              <a:t>6”)</a:t>
            </a:r>
            <a:r>
              <a:rPr sz="1400" spc="250" dirty="0">
                <a:solidFill>
                  <a:srgbClr val="FFFFFF"/>
                </a:solidFill>
                <a:latin typeface="Arial Black"/>
                <a:cs typeface="Arial Black"/>
              </a:rPr>
              <a:t> </a:t>
            </a:r>
            <a:r>
              <a:rPr sz="1400" dirty="0">
                <a:solidFill>
                  <a:srgbClr val="FFFFFF"/>
                </a:solidFill>
                <a:latin typeface="Lucida Sans Unicode"/>
                <a:cs typeface="Lucida Sans Unicode"/>
              </a:rPr>
              <a:t>Built</a:t>
            </a:r>
            <a:r>
              <a:rPr sz="1400" spc="-80" dirty="0">
                <a:solidFill>
                  <a:srgbClr val="FFFFFF"/>
                </a:solidFill>
                <a:latin typeface="Lucida Sans Unicode"/>
                <a:cs typeface="Lucida Sans Unicode"/>
              </a:rPr>
              <a:t> </a:t>
            </a:r>
            <a:r>
              <a:rPr sz="1400" spc="-10" dirty="0">
                <a:solidFill>
                  <a:srgbClr val="FFFFFF"/>
                </a:solidFill>
                <a:latin typeface="Arial Black"/>
                <a:cs typeface="Arial Black"/>
              </a:rPr>
              <a:t>202</a:t>
            </a:r>
            <a:r>
              <a:rPr lang="en-GB" sz="1400" spc="-10" dirty="0">
                <a:solidFill>
                  <a:srgbClr val="FFFFFF"/>
                </a:solidFill>
                <a:latin typeface="Arial Black"/>
                <a:cs typeface="Arial Black"/>
              </a:rPr>
              <a:t>5</a:t>
            </a:r>
            <a:r>
              <a:rPr sz="1400" spc="250" dirty="0">
                <a:solidFill>
                  <a:srgbClr val="FFFFFF"/>
                </a:solidFill>
                <a:latin typeface="Arial Black"/>
                <a:cs typeface="Arial Black"/>
              </a:rPr>
              <a:t> </a:t>
            </a:r>
            <a:r>
              <a:rPr sz="1400" dirty="0">
                <a:solidFill>
                  <a:srgbClr val="FFFFFF"/>
                </a:solidFill>
                <a:latin typeface="Lucida Sans Unicode"/>
                <a:cs typeface="Lucida Sans Unicode"/>
              </a:rPr>
              <a:t>Refit</a:t>
            </a:r>
            <a:r>
              <a:rPr sz="1400" spc="-80" dirty="0">
                <a:solidFill>
                  <a:srgbClr val="FFFFFF"/>
                </a:solidFill>
                <a:latin typeface="Lucida Sans Unicode"/>
                <a:cs typeface="Lucida Sans Unicode"/>
              </a:rPr>
              <a:t> </a:t>
            </a:r>
            <a:r>
              <a:rPr sz="1400" spc="-10" dirty="0">
                <a:solidFill>
                  <a:srgbClr val="FFFFFF"/>
                </a:solidFill>
                <a:latin typeface="Arial Black"/>
                <a:cs typeface="Arial Black"/>
              </a:rPr>
              <a:t>202</a:t>
            </a:r>
            <a:r>
              <a:rPr lang="en-GB" sz="1400" spc="-10" dirty="0">
                <a:solidFill>
                  <a:srgbClr val="FFFFFF"/>
                </a:solidFill>
                <a:latin typeface="Arial Black"/>
                <a:cs typeface="Arial Black"/>
              </a:rPr>
              <a:t>5</a:t>
            </a:r>
            <a:r>
              <a:rPr sz="1400" spc="270" dirty="0">
                <a:solidFill>
                  <a:srgbClr val="FFFFFF"/>
                </a:solidFill>
                <a:latin typeface="Arial Black"/>
                <a:cs typeface="Arial Black"/>
              </a:rPr>
              <a:t> </a:t>
            </a:r>
            <a:r>
              <a:rPr sz="1400" dirty="0">
                <a:solidFill>
                  <a:srgbClr val="FFFFFF"/>
                </a:solidFill>
                <a:latin typeface="Lucida Sans Unicode"/>
                <a:cs typeface="Lucida Sans Unicode"/>
              </a:rPr>
              <a:t>Guests</a:t>
            </a:r>
            <a:r>
              <a:rPr sz="1400" spc="-80" dirty="0">
                <a:solidFill>
                  <a:srgbClr val="FFFFFF"/>
                </a:solidFill>
                <a:latin typeface="Lucida Sans Unicode"/>
                <a:cs typeface="Lucida Sans Unicode"/>
              </a:rPr>
              <a:t> </a:t>
            </a:r>
            <a:r>
              <a:rPr sz="1400" spc="-300" dirty="0">
                <a:solidFill>
                  <a:srgbClr val="FFFFFF"/>
                </a:solidFill>
                <a:latin typeface="Arial Black"/>
                <a:cs typeface="Arial Black"/>
              </a:rPr>
              <a:t>12</a:t>
            </a:r>
            <a:r>
              <a:rPr sz="1400" dirty="0">
                <a:solidFill>
                  <a:srgbClr val="FFFFFF"/>
                </a:solidFill>
                <a:latin typeface="Arial Black"/>
                <a:cs typeface="Arial Black"/>
              </a:rPr>
              <a:t>	</a:t>
            </a:r>
            <a:r>
              <a:rPr sz="1400" dirty="0">
                <a:solidFill>
                  <a:srgbClr val="FFFFFF"/>
                </a:solidFill>
                <a:latin typeface="Lucida Sans Unicode"/>
                <a:cs typeface="Lucida Sans Unicode"/>
              </a:rPr>
              <a:t>Crew</a:t>
            </a:r>
            <a:r>
              <a:rPr sz="1400" spc="85" dirty="0">
                <a:solidFill>
                  <a:srgbClr val="FFFFFF"/>
                </a:solidFill>
                <a:latin typeface="Lucida Sans Unicode"/>
                <a:cs typeface="Lucida Sans Unicode"/>
              </a:rPr>
              <a:t> </a:t>
            </a:r>
            <a:r>
              <a:rPr sz="1400" spc="-50" dirty="0">
                <a:solidFill>
                  <a:srgbClr val="FFFFFF"/>
                </a:solidFill>
                <a:latin typeface="Arial Black"/>
                <a:cs typeface="Arial Black"/>
              </a:rPr>
              <a:t>9</a:t>
            </a:r>
            <a:endParaRPr sz="1400" dirty="0">
              <a:latin typeface="Arial Black"/>
              <a:cs typeface="Arial Black"/>
            </a:endParaRPr>
          </a:p>
          <a:p>
            <a:pPr marL="380365" algn="ctr">
              <a:lnSpc>
                <a:spcPct val="100000"/>
              </a:lnSpc>
              <a:spcBef>
                <a:spcPts val="819"/>
              </a:spcBef>
            </a:pPr>
            <a:r>
              <a:rPr sz="1400" dirty="0">
                <a:solidFill>
                  <a:srgbClr val="FFFFFF"/>
                </a:solidFill>
                <a:latin typeface="Lucida Sans Unicode"/>
                <a:cs typeface="Lucida Sans Unicode"/>
              </a:rPr>
              <a:t>Naval</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Architect</a:t>
            </a:r>
            <a:r>
              <a:rPr sz="1400" spc="-20" dirty="0">
                <a:solidFill>
                  <a:srgbClr val="FFFFFF"/>
                </a:solidFill>
                <a:latin typeface="Lucida Sans Unicode"/>
                <a:cs typeface="Lucida Sans Unicode"/>
              </a:rPr>
              <a:t> </a:t>
            </a:r>
            <a:r>
              <a:rPr sz="1400" spc="-45" dirty="0">
                <a:solidFill>
                  <a:srgbClr val="FFFFFF"/>
                </a:solidFill>
                <a:latin typeface="Arial Black"/>
                <a:cs typeface="Arial Black"/>
              </a:rPr>
              <a:t>Studio</a:t>
            </a:r>
            <a:r>
              <a:rPr sz="1400" spc="-30" dirty="0">
                <a:solidFill>
                  <a:srgbClr val="FFFFFF"/>
                </a:solidFill>
                <a:latin typeface="Arial Black"/>
                <a:cs typeface="Arial Black"/>
              </a:rPr>
              <a:t> </a:t>
            </a:r>
            <a:r>
              <a:rPr sz="1400" spc="-35" dirty="0">
                <a:solidFill>
                  <a:srgbClr val="FFFFFF"/>
                </a:solidFill>
                <a:latin typeface="Arial Black"/>
                <a:cs typeface="Arial Black"/>
              </a:rPr>
              <a:t>Sculli</a:t>
            </a:r>
            <a:r>
              <a:rPr sz="1400" spc="405" dirty="0">
                <a:solidFill>
                  <a:srgbClr val="FFFFFF"/>
                </a:solidFill>
                <a:latin typeface="Arial Black"/>
                <a:cs typeface="Arial Black"/>
              </a:rPr>
              <a:t> </a:t>
            </a:r>
            <a:r>
              <a:rPr sz="1400" dirty="0">
                <a:solidFill>
                  <a:srgbClr val="FFFFFF"/>
                </a:solidFill>
                <a:latin typeface="Lucida Sans Unicode"/>
                <a:cs typeface="Lucida Sans Unicode"/>
              </a:rPr>
              <a:t>Hull</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Material</a:t>
            </a:r>
            <a:r>
              <a:rPr sz="1400" spc="-15" dirty="0">
                <a:solidFill>
                  <a:srgbClr val="FFFFFF"/>
                </a:solidFill>
                <a:latin typeface="Lucida Sans Unicode"/>
                <a:cs typeface="Lucida Sans Unicode"/>
              </a:rPr>
              <a:t> </a:t>
            </a:r>
            <a:r>
              <a:rPr sz="1400" spc="-35" dirty="0">
                <a:solidFill>
                  <a:srgbClr val="FFFFFF"/>
                </a:solidFill>
                <a:latin typeface="Arial Black"/>
                <a:cs typeface="Arial Black"/>
              </a:rPr>
              <a:t>Steel</a:t>
            </a:r>
            <a:r>
              <a:rPr sz="1400" spc="405" dirty="0">
                <a:solidFill>
                  <a:srgbClr val="FFFFFF"/>
                </a:solidFill>
                <a:latin typeface="Arial Black"/>
                <a:cs typeface="Arial Black"/>
              </a:rPr>
              <a:t> </a:t>
            </a:r>
            <a:r>
              <a:rPr sz="1400" dirty="0">
                <a:solidFill>
                  <a:srgbClr val="FFFFFF"/>
                </a:solidFill>
                <a:latin typeface="Lucida Sans Unicode"/>
                <a:cs typeface="Lucida Sans Unicode"/>
              </a:rPr>
              <a:t>Hull</a:t>
            </a:r>
            <a:r>
              <a:rPr sz="1400" spc="-35" dirty="0">
                <a:solidFill>
                  <a:srgbClr val="FFFFFF"/>
                </a:solidFill>
                <a:latin typeface="Lucida Sans Unicode"/>
                <a:cs typeface="Lucida Sans Unicode"/>
              </a:rPr>
              <a:t> </a:t>
            </a:r>
            <a:r>
              <a:rPr sz="1400" dirty="0">
                <a:solidFill>
                  <a:srgbClr val="FFFFFF"/>
                </a:solidFill>
                <a:latin typeface="Lucida Sans Unicode"/>
                <a:cs typeface="Lucida Sans Unicode"/>
              </a:rPr>
              <a:t>Configuration</a:t>
            </a:r>
            <a:r>
              <a:rPr sz="1400" spc="-15" dirty="0">
                <a:solidFill>
                  <a:srgbClr val="FFFFFF"/>
                </a:solidFill>
                <a:latin typeface="Lucida Sans Unicode"/>
                <a:cs typeface="Lucida Sans Unicode"/>
              </a:rPr>
              <a:t> </a:t>
            </a:r>
            <a:r>
              <a:rPr sz="1400" spc="-30" dirty="0">
                <a:solidFill>
                  <a:srgbClr val="FFFFFF"/>
                </a:solidFill>
                <a:latin typeface="Arial Black"/>
                <a:cs typeface="Arial Black"/>
              </a:rPr>
              <a:t>Displacement</a:t>
            </a:r>
            <a:r>
              <a:rPr sz="1400" spc="405" dirty="0">
                <a:solidFill>
                  <a:srgbClr val="FFFFFF"/>
                </a:solidFill>
                <a:latin typeface="Arial Black"/>
                <a:cs typeface="Arial Black"/>
              </a:rPr>
              <a:t> </a:t>
            </a:r>
            <a:r>
              <a:rPr sz="1400" dirty="0">
                <a:solidFill>
                  <a:srgbClr val="FFFFFF"/>
                </a:solidFill>
                <a:latin typeface="Lucida Sans Unicode"/>
                <a:cs typeface="Lucida Sans Unicode"/>
              </a:rPr>
              <a:t>Superstructure</a:t>
            </a:r>
            <a:r>
              <a:rPr sz="1400" spc="-20" dirty="0">
                <a:solidFill>
                  <a:srgbClr val="FFFFFF"/>
                </a:solidFill>
                <a:latin typeface="Lucida Sans Unicode"/>
                <a:cs typeface="Lucida Sans Unicode"/>
              </a:rPr>
              <a:t> </a:t>
            </a:r>
            <a:r>
              <a:rPr sz="1400" spc="-10" dirty="0">
                <a:solidFill>
                  <a:srgbClr val="FFFFFF"/>
                </a:solidFill>
                <a:latin typeface="Arial Black"/>
                <a:cs typeface="Arial Black"/>
              </a:rPr>
              <a:t>Flybridge</a:t>
            </a:r>
            <a:endParaRPr sz="1400" dirty="0">
              <a:latin typeface="Arial Black"/>
              <a:cs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5" name="object 5"/>
            <p:cNvSpPr/>
            <p:nvPr/>
          </p:nvSpPr>
          <p:spPr>
            <a:xfrm>
              <a:off x="0" y="5308104"/>
              <a:ext cx="12192000" cy="1181100"/>
            </a:xfrm>
            <a:custGeom>
              <a:avLst/>
              <a:gdLst/>
              <a:ahLst/>
              <a:cxnLst/>
              <a:rect l="l" t="t" r="r" b="b"/>
              <a:pathLst>
                <a:path w="12192000" h="1181100">
                  <a:moveTo>
                    <a:pt x="12192000" y="0"/>
                  </a:moveTo>
                  <a:lnTo>
                    <a:pt x="0" y="0"/>
                  </a:lnTo>
                  <a:lnTo>
                    <a:pt x="0" y="1181099"/>
                  </a:lnTo>
                  <a:lnTo>
                    <a:pt x="12192000" y="1181099"/>
                  </a:lnTo>
                  <a:lnTo>
                    <a:pt x="12192000" y="0"/>
                  </a:lnTo>
                  <a:close/>
                </a:path>
              </a:pathLst>
            </a:custGeom>
            <a:solidFill>
              <a:srgbClr val="008396"/>
            </a:solidFill>
          </p:spPr>
          <p:txBody>
            <a:bodyPr wrap="square" lIns="0" tIns="0" rIns="0" bIns="0" rtlCol="0"/>
            <a:lstStyle/>
            <a:p>
              <a:endParaRPr/>
            </a:p>
          </p:txBody>
        </p:sp>
        <p:sp>
          <p:nvSpPr>
            <p:cNvPr id="6" name="object 6"/>
            <p:cNvSpPr/>
            <p:nvPr/>
          </p:nvSpPr>
          <p:spPr>
            <a:xfrm>
              <a:off x="0" y="5301754"/>
              <a:ext cx="12192000" cy="1193800"/>
            </a:xfrm>
            <a:custGeom>
              <a:avLst/>
              <a:gdLst/>
              <a:ahLst/>
              <a:cxnLst/>
              <a:rect l="l" t="t" r="r" b="b"/>
              <a:pathLst>
                <a:path w="12192000" h="1193800">
                  <a:moveTo>
                    <a:pt x="12192000" y="1181100"/>
                  </a:moveTo>
                  <a:lnTo>
                    <a:pt x="0" y="1181100"/>
                  </a:lnTo>
                  <a:lnTo>
                    <a:pt x="0" y="1193800"/>
                  </a:lnTo>
                  <a:lnTo>
                    <a:pt x="12192000" y="1193800"/>
                  </a:lnTo>
                  <a:lnTo>
                    <a:pt x="12192000" y="1181100"/>
                  </a:lnTo>
                  <a:close/>
                </a:path>
                <a:path w="12192000" h="1193800">
                  <a:moveTo>
                    <a:pt x="12192000" y="0"/>
                  </a:moveTo>
                  <a:lnTo>
                    <a:pt x="0" y="0"/>
                  </a:lnTo>
                  <a:lnTo>
                    <a:pt x="0" y="12700"/>
                  </a:lnTo>
                  <a:lnTo>
                    <a:pt x="12192000" y="12700"/>
                  </a:lnTo>
                  <a:lnTo>
                    <a:pt x="12192000" y="0"/>
                  </a:lnTo>
                  <a:close/>
                </a:path>
              </a:pathLst>
            </a:custGeom>
            <a:solidFill>
              <a:srgbClr val="008396"/>
            </a:solidFill>
          </p:spPr>
          <p:txBody>
            <a:bodyPr wrap="square" lIns="0" tIns="0" rIns="0" bIns="0" rtlCol="0"/>
            <a:lstStyle/>
            <a:p>
              <a:endParaRPr/>
            </a:p>
          </p:txBody>
        </p:sp>
      </p:grpSp>
      <p:sp>
        <p:nvSpPr>
          <p:cNvPr id="7" name="object 7"/>
          <p:cNvSpPr txBox="1"/>
          <p:nvPr/>
        </p:nvSpPr>
        <p:spPr>
          <a:xfrm>
            <a:off x="749787" y="5945543"/>
            <a:ext cx="862965" cy="386715"/>
          </a:xfrm>
          <a:prstGeom prst="rect">
            <a:avLst/>
          </a:prstGeom>
        </p:spPr>
        <p:txBody>
          <a:bodyPr vert="horz" wrap="square" lIns="0" tIns="22860" rIns="0" bIns="0" rtlCol="0">
            <a:spAutoFit/>
          </a:bodyPr>
          <a:lstStyle/>
          <a:p>
            <a:pPr marL="8890" marR="5080" indent="-9525">
              <a:lnSpc>
                <a:spcPts val="1400"/>
              </a:lnSpc>
              <a:spcBef>
                <a:spcPts val="180"/>
              </a:spcBef>
            </a:pPr>
            <a:r>
              <a:rPr sz="1200" dirty="0">
                <a:solidFill>
                  <a:srgbClr val="FFFFFF"/>
                </a:solidFill>
                <a:latin typeface="Verdana"/>
                <a:cs typeface="Verdana"/>
              </a:rPr>
              <a:t>Brand</a:t>
            </a:r>
            <a:r>
              <a:rPr sz="1200" spc="55" dirty="0">
                <a:solidFill>
                  <a:srgbClr val="FFFFFF"/>
                </a:solidFill>
                <a:latin typeface="Verdana"/>
                <a:cs typeface="Verdana"/>
              </a:rPr>
              <a:t> </a:t>
            </a:r>
            <a:r>
              <a:rPr sz="1200" spc="-25" dirty="0">
                <a:solidFill>
                  <a:srgbClr val="FFFFFF"/>
                </a:solidFill>
                <a:latin typeface="Verdana"/>
                <a:cs typeface="Verdana"/>
              </a:rPr>
              <a:t>new </a:t>
            </a:r>
            <a:r>
              <a:rPr sz="1200" spc="-60" dirty="0">
                <a:solidFill>
                  <a:srgbClr val="FFFFFF"/>
                </a:solidFill>
                <a:latin typeface="Verdana"/>
                <a:cs typeface="Verdana"/>
              </a:rPr>
              <a:t>2025</a:t>
            </a:r>
            <a:r>
              <a:rPr sz="1200" spc="-70" dirty="0">
                <a:solidFill>
                  <a:srgbClr val="FFFFFF"/>
                </a:solidFill>
                <a:latin typeface="Verdana"/>
                <a:cs typeface="Verdana"/>
              </a:rPr>
              <a:t> </a:t>
            </a:r>
            <a:r>
              <a:rPr sz="1200" spc="-10" dirty="0">
                <a:solidFill>
                  <a:srgbClr val="FFFFFF"/>
                </a:solidFill>
                <a:latin typeface="Verdana"/>
                <a:cs typeface="Verdana"/>
              </a:rPr>
              <a:t>yacht</a:t>
            </a:r>
            <a:endParaRPr sz="1200">
              <a:latin typeface="Verdana"/>
              <a:cs typeface="Verdana"/>
            </a:endParaRPr>
          </a:p>
        </p:txBody>
      </p:sp>
      <p:sp>
        <p:nvSpPr>
          <p:cNvPr id="8" name="object 8"/>
          <p:cNvSpPr txBox="1"/>
          <p:nvPr/>
        </p:nvSpPr>
        <p:spPr>
          <a:xfrm>
            <a:off x="1139901" y="5460043"/>
            <a:ext cx="82550" cy="238760"/>
          </a:xfrm>
          <a:prstGeom prst="rect">
            <a:avLst/>
          </a:prstGeom>
        </p:spPr>
        <p:txBody>
          <a:bodyPr vert="horz" wrap="square" lIns="0" tIns="12700" rIns="0" bIns="0" rtlCol="0">
            <a:spAutoFit/>
          </a:bodyPr>
          <a:lstStyle/>
          <a:p>
            <a:pPr>
              <a:lnSpc>
                <a:spcPct val="100000"/>
              </a:lnSpc>
              <a:spcBef>
                <a:spcPts val="100"/>
              </a:spcBef>
            </a:pPr>
            <a:r>
              <a:rPr sz="1400" spc="-445" dirty="0">
                <a:solidFill>
                  <a:srgbClr val="FFFFFF"/>
                </a:solidFill>
                <a:latin typeface="Arial Black"/>
                <a:cs typeface="Arial Black"/>
              </a:rPr>
              <a:t>1</a:t>
            </a:r>
            <a:endParaRPr sz="1400">
              <a:latin typeface="Arial Black"/>
              <a:cs typeface="Arial Black"/>
            </a:endParaRPr>
          </a:p>
        </p:txBody>
      </p:sp>
      <p:sp>
        <p:nvSpPr>
          <p:cNvPr id="9" name="object 9"/>
          <p:cNvSpPr/>
          <p:nvPr/>
        </p:nvSpPr>
        <p:spPr>
          <a:xfrm>
            <a:off x="1028700" y="5436440"/>
            <a:ext cx="292100" cy="292100"/>
          </a:xfrm>
          <a:custGeom>
            <a:avLst/>
            <a:gdLst/>
            <a:ahLst/>
            <a:cxnLst/>
            <a:rect l="l" t="t" r="r" b="b"/>
            <a:pathLst>
              <a:path w="292100" h="292100">
                <a:moveTo>
                  <a:pt x="146050" y="292100"/>
                </a:moveTo>
                <a:lnTo>
                  <a:pt x="192211" y="284653"/>
                </a:lnTo>
                <a:lnTo>
                  <a:pt x="232303" y="263919"/>
                </a:lnTo>
                <a:lnTo>
                  <a:pt x="263919" y="232303"/>
                </a:lnTo>
                <a:lnTo>
                  <a:pt x="284653" y="192211"/>
                </a:lnTo>
                <a:lnTo>
                  <a:pt x="292100" y="146050"/>
                </a:lnTo>
                <a:lnTo>
                  <a:pt x="284653" y="99888"/>
                </a:lnTo>
                <a:lnTo>
                  <a:pt x="263919" y="59796"/>
                </a:lnTo>
                <a:lnTo>
                  <a:pt x="232303" y="28180"/>
                </a:lnTo>
                <a:lnTo>
                  <a:pt x="192211" y="7446"/>
                </a:lnTo>
                <a:lnTo>
                  <a:pt x="146050" y="0"/>
                </a:lnTo>
                <a:lnTo>
                  <a:pt x="99888" y="7446"/>
                </a:lnTo>
                <a:lnTo>
                  <a:pt x="59796" y="28180"/>
                </a:lnTo>
                <a:lnTo>
                  <a:pt x="28180" y="59796"/>
                </a:lnTo>
                <a:lnTo>
                  <a:pt x="7446" y="99888"/>
                </a:lnTo>
                <a:lnTo>
                  <a:pt x="0" y="146050"/>
                </a:lnTo>
                <a:lnTo>
                  <a:pt x="7446" y="192211"/>
                </a:lnTo>
                <a:lnTo>
                  <a:pt x="28180" y="232303"/>
                </a:lnTo>
                <a:lnTo>
                  <a:pt x="59796" y="263919"/>
                </a:lnTo>
                <a:lnTo>
                  <a:pt x="99888" y="284653"/>
                </a:lnTo>
                <a:lnTo>
                  <a:pt x="146050" y="292100"/>
                </a:lnTo>
                <a:close/>
              </a:path>
            </a:pathLst>
          </a:custGeom>
          <a:ln w="6350">
            <a:solidFill>
              <a:srgbClr val="FFFFFF"/>
            </a:solidFill>
          </a:ln>
        </p:spPr>
        <p:txBody>
          <a:bodyPr wrap="square" lIns="0" tIns="0" rIns="0" bIns="0" rtlCol="0"/>
          <a:lstStyle/>
          <a:p>
            <a:endParaRPr/>
          </a:p>
        </p:txBody>
      </p:sp>
      <p:sp>
        <p:nvSpPr>
          <p:cNvPr id="10" name="object 10"/>
          <p:cNvSpPr txBox="1"/>
          <p:nvPr/>
        </p:nvSpPr>
        <p:spPr>
          <a:xfrm>
            <a:off x="2338434" y="5945543"/>
            <a:ext cx="1203960" cy="386715"/>
          </a:xfrm>
          <a:prstGeom prst="rect">
            <a:avLst/>
          </a:prstGeom>
        </p:spPr>
        <p:txBody>
          <a:bodyPr vert="horz" wrap="square" lIns="0" tIns="22860" rIns="0" bIns="0" rtlCol="0">
            <a:spAutoFit/>
          </a:bodyPr>
          <a:lstStyle/>
          <a:p>
            <a:pPr marL="347345" marR="5080" indent="-347980">
              <a:lnSpc>
                <a:spcPts val="1400"/>
              </a:lnSpc>
              <a:spcBef>
                <a:spcPts val="180"/>
              </a:spcBef>
            </a:pPr>
            <a:r>
              <a:rPr sz="1200" spc="-60" dirty="0">
                <a:solidFill>
                  <a:srgbClr val="FFFFFF"/>
                </a:solidFill>
                <a:latin typeface="Verdana"/>
                <a:cs typeface="Verdana"/>
              </a:rPr>
              <a:t>Six</a:t>
            </a:r>
            <a:r>
              <a:rPr sz="1200" spc="-110" dirty="0">
                <a:solidFill>
                  <a:srgbClr val="FFFFFF"/>
                </a:solidFill>
                <a:latin typeface="Verdana"/>
                <a:cs typeface="Verdana"/>
              </a:rPr>
              <a:t> </a:t>
            </a:r>
            <a:r>
              <a:rPr sz="1200" spc="-10" dirty="0">
                <a:solidFill>
                  <a:srgbClr val="FFFFFF"/>
                </a:solidFill>
                <a:latin typeface="Verdana"/>
                <a:cs typeface="Verdana"/>
              </a:rPr>
              <a:t>comfortable cabins</a:t>
            </a:r>
            <a:endParaRPr sz="1200">
              <a:latin typeface="Verdana"/>
              <a:cs typeface="Verdana"/>
            </a:endParaRPr>
          </a:p>
        </p:txBody>
      </p:sp>
      <p:sp>
        <p:nvSpPr>
          <p:cNvPr id="11" name="object 11"/>
          <p:cNvSpPr txBox="1"/>
          <p:nvPr/>
        </p:nvSpPr>
        <p:spPr>
          <a:xfrm>
            <a:off x="2882317" y="5460043"/>
            <a:ext cx="118110" cy="238760"/>
          </a:xfrm>
          <a:prstGeom prst="rect">
            <a:avLst/>
          </a:prstGeom>
        </p:spPr>
        <p:txBody>
          <a:bodyPr vert="horz" wrap="square" lIns="0" tIns="12700" rIns="0" bIns="0" rtlCol="0">
            <a:spAutoFit/>
          </a:bodyPr>
          <a:lstStyle/>
          <a:p>
            <a:pPr>
              <a:lnSpc>
                <a:spcPct val="100000"/>
              </a:lnSpc>
              <a:spcBef>
                <a:spcPts val="100"/>
              </a:spcBef>
            </a:pPr>
            <a:r>
              <a:rPr sz="1400" spc="-65" dirty="0">
                <a:solidFill>
                  <a:srgbClr val="FFFFFF"/>
                </a:solidFill>
                <a:latin typeface="Arial Black"/>
                <a:cs typeface="Arial Black"/>
              </a:rPr>
              <a:t>2</a:t>
            </a:r>
            <a:endParaRPr sz="1400">
              <a:latin typeface="Arial Black"/>
              <a:cs typeface="Arial Black"/>
            </a:endParaRPr>
          </a:p>
        </p:txBody>
      </p:sp>
      <p:sp>
        <p:nvSpPr>
          <p:cNvPr id="12" name="object 12"/>
          <p:cNvSpPr/>
          <p:nvPr/>
        </p:nvSpPr>
        <p:spPr>
          <a:xfrm>
            <a:off x="2788716" y="5436440"/>
            <a:ext cx="292100" cy="292100"/>
          </a:xfrm>
          <a:custGeom>
            <a:avLst/>
            <a:gdLst/>
            <a:ahLst/>
            <a:cxnLst/>
            <a:rect l="l" t="t" r="r" b="b"/>
            <a:pathLst>
              <a:path w="292100" h="292100">
                <a:moveTo>
                  <a:pt x="146050" y="292100"/>
                </a:moveTo>
                <a:lnTo>
                  <a:pt x="192211" y="284653"/>
                </a:lnTo>
                <a:lnTo>
                  <a:pt x="232303" y="263919"/>
                </a:lnTo>
                <a:lnTo>
                  <a:pt x="263919" y="232303"/>
                </a:lnTo>
                <a:lnTo>
                  <a:pt x="284653" y="192211"/>
                </a:lnTo>
                <a:lnTo>
                  <a:pt x="292100" y="146050"/>
                </a:lnTo>
                <a:lnTo>
                  <a:pt x="284653" y="99888"/>
                </a:lnTo>
                <a:lnTo>
                  <a:pt x="263919" y="59796"/>
                </a:lnTo>
                <a:lnTo>
                  <a:pt x="232303" y="28180"/>
                </a:lnTo>
                <a:lnTo>
                  <a:pt x="192211" y="7446"/>
                </a:lnTo>
                <a:lnTo>
                  <a:pt x="146050" y="0"/>
                </a:lnTo>
                <a:lnTo>
                  <a:pt x="99888" y="7446"/>
                </a:lnTo>
                <a:lnTo>
                  <a:pt x="59796" y="28180"/>
                </a:lnTo>
                <a:lnTo>
                  <a:pt x="28180" y="59796"/>
                </a:lnTo>
                <a:lnTo>
                  <a:pt x="7446" y="99888"/>
                </a:lnTo>
                <a:lnTo>
                  <a:pt x="0" y="146050"/>
                </a:lnTo>
                <a:lnTo>
                  <a:pt x="7446" y="192211"/>
                </a:lnTo>
                <a:lnTo>
                  <a:pt x="28180" y="232303"/>
                </a:lnTo>
                <a:lnTo>
                  <a:pt x="59796" y="263919"/>
                </a:lnTo>
                <a:lnTo>
                  <a:pt x="99888" y="284653"/>
                </a:lnTo>
                <a:lnTo>
                  <a:pt x="146050" y="292100"/>
                </a:lnTo>
                <a:close/>
              </a:path>
            </a:pathLst>
          </a:custGeom>
          <a:ln w="6350">
            <a:solidFill>
              <a:srgbClr val="FFFFFF"/>
            </a:solidFill>
          </a:ln>
        </p:spPr>
        <p:txBody>
          <a:bodyPr wrap="square" lIns="0" tIns="0" rIns="0" bIns="0" rtlCol="0"/>
          <a:lstStyle/>
          <a:p>
            <a:endParaRPr/>
          </a:p>
        </p:txBody>
      </p:sp>
      <p:sp>
        <p:nvSpPr>
          <p:cNvPr id="13" name="object 13"/>
          <p:cNvSpPr txBox="1"/>
          <p:nvPr/>
        </p:nvSpPr>
        <p:spPr>
          <a:xfrm>
            <a:off x="4246327" y="5945543"/>
            <a:ext cx="1011555" cy="386715"/>
          </a:xfrm>
          <a:prstGeom prst="rect">
            <a:avLst/>
          </a:prstGeom>
        </p:spPr>
        <p:txBody>
          <a:bodyPr vert="horz" wrap="square" lIns="0" tIns="22860" rIns="0" bIns="0" rtlCol="0">
            <a:spAutoFit/>
          </a:bodyPr>
          <a:lstStyle/>
          <a:p>
            <a:pPr marR="5080" indent="120014">
              <a:lnSpc>
                <a:spcPts val="1400"/>
              </a:lnSpc>
              <a:spcBef>
                <a:spcPts val="180"/>
              </a:spcBef>
            </a:pPr>
            <a:r>
              <a:rPr sz="1200" spc="-10" dirty="0">
                <a:solidFill>
                  <a:srgbClr val="FFFFFF"/>
                </a:solidFill>
                <a:latin typeface="Verdana"/>
                <a:cs typeface="Verdana"/>
              </a:rPr>
              <a:t>Attractive </a:t>
            </a:r>
            <a:r>
              <a:rPr sz="1200" dirty="0">
                <a:solidFill>
                  <a:srgbClr val="FFFFFF"/>
                </a:solidFill>
                <a:latin typeface="Verdana"/>
                <a:cs typeface="Verdana"/>
              </a:rPr>
              <a:t>Master</a:t>
            </a:r>
            <a:r>
              <a:rPr sz="1200" spc="-15" dirty="0">
                <a:solidFill>
                  <a:srgbClr val="FFFFFF"/>
                </a:solidFill>
                <a:latin typeface="Verdana"/>
                <a:cs typeface="Verdana"/>
              </a:rPr>
              <a:t> </a:t>
            </a:r>
            <a:r>
              <a:rPr sz="1200" spc="-10" dirty="0">
                <a:solidFill>
                  <a:srgbClr val="FFFFFF"/>
                </a:solidFill>
                <a:latin typeface="Verdana"/>
                <a:cs typeface="Verdana"/>
              </a:rPr>
              <a:t>cabin</a:t>
            </a:r>
            <a:endParaRPr sz="1200">
              <a:latin typeface="Verdana"/>
              <a:cs typeface="Verdana"/>
            </a:endParaRPr>
          </a:p>
        </p:txBody>
      </p:sp>
      <p:sp>
        <p:nvSpPr>
          <p:cNvPr id="14" name="object 14"/>
          <p:cNvSpPr txBox="1"/>
          <p:nvPr/>
        </p:nvSpPr>
        <p:spPr>
          <a:xfrm>
            <a:off x="4692956" y="5460043"/>
            <a:ext cx="118110" cy="238760"/>
          </a:xfrm>
          <a:prstGeom prst="rect">
            <a:avLst/>
          </a:prstGeom>
        </p:spPr>
        <p:txBody>
          <a:bodyPr vert="horz" wrap="square" lIns="0" tIns="12700" rIns="0" bIns="0" rtlCol="0">
            <a:spAutoFit/>
          </a:bodyPr>
          <a:lstStyle/>
          <a:p>
            <a:pPr>
              <a:lnSpc>
                <a:spcPct val="100000"/>
              </a:lnSpc>
              <a:spcBef>
                <a:spcPts val="100"/>
              </a:spcBef>
            </a:pPr>
            <a:r>
              <a:rPr sz="1400" spc="-65" dirty="0">
                <a:solidFill>
                  <a:srgbClr val="FFFFFF"/>
                </a:solidFill>
                <a:latin typeface="Arial Black"/>
                <a:cs typeface="Arial Black"/>
              </a:rPr>
              <a:t>3</a:t>
            </a:r>
            <a:endParaRPr sz="1400">
              <a:latin typeface="Arial Black"/>
              <a:cs typeface="Arial Black"/>
            </a:endParaRPr>
          </a:p>
        </p:txBody>
      </p:sp>
      <p:sp>
        <p:nvSpPr>
          <p:cNvPr id="15" name="object 15"/>
          <p:cNvSpPr/>
          <p:nvPr/>
        </p:nvSpPr>
        <p:spPr>
          <a:xfrm>
            <a:off x="4599534" y="5436440"/>
            <a:ext cx="292100" cy="292100"/>
          </a:xfrm>
          <a:custGeom>
            <a:avLst/>
            <a:gdLst/>
            <a:ahLst/>
            <a:cxnLst/>
            <a:rect l="l" t="t" r="r" b="b"/>
            <a:pathLst>
              <a:path w="292100" h="292100">
                <a:moveTo>
                  <a:pt x="146050" y="292100"/>
                </a:moveTo>
                <a:lnTo>
                  <a:pt x="192211" y="284653"/>
                </a:lnTo>
                <a:lnTo>
                  <a:pt x="232303" y="263919"/>
                </a:lnTo>
                <a:lnTo>
                  <a:pt x="263919" y="232303"/>
                </a:lnTo>
                <a:lnTo>
                  <a:pt x="284653" y="192211"/>
                </a:lnTo>
                <a:lnTo>
                  <a:pt x="292100" y="146050"/>
                </a:lnTo>
                <a:lnTo>
                  <a:pt x="284653" y="99888"/>
                </a:lnTo>
                <a:lnTo>
                  <a:pt x="263919" y="59796"/>
                </a:lnTo>
                <a:lnTo>
                  <a:pt x="232303" y="28180"/>
                </a:lnTo>
                <a:lnTo>
                  <a:pt x="192211" y="7446"/>
                </a:lnTo>
                <a:lnTo>
                  <a:pt x="146050" y="0"/>
                </a:lnTo>
                <a:lnTo>
                  <a:pt x="99888" y="7446"/>
                </a:lnTo>
                <a:lnTo>
                  <a:pt x="59796" y="28180"/>
                </a:lnTo>
                <a:lnTo>
                  <a:pt x="28180" y="59796"/>
                </a:lnTo>
                <a:lnTo>
                  <a:pt x="7446" y="99888"/>
                </a:lnTo>
                <a:lnTo>
                  <a:pt x="0" y="146050"/>
                </a:lnTo>
                <a:lnTo>
                  <a:pt x="7446" y="192211"/>
                </a:lnTo>
                <a:lnTo>
                  <a:pt x="28180" y="232303"/>
                </a:lnTo>
                <a:lnTo>
                  <a:pt x="59796" y="263919"/>
                </a:lnTo>
                <a:lnTo>
                  <a:pt x="99888" y="284653"/>
                </a:lnTo>
                <a:lnTo>
                  <a:pt x="146050" y="292100"/>
                </a:lnTo>
                <a:close/>
              </a:path>
            </a:pathLst>
          </a:custGeom>
          <a:ln w="6350">
            <a:solidFill>
              <a:srgbClr val="FFFFFF"/>
            </a:solidFill>
          </a:ln>
        </p:spPr>
        <p:txBody>
          <a:bodyPr wrap="square" lIns="0" tIns="0" rIns="0" bIns="0" rtlCol="0"/>
          <a:lstStyle/>
          <a:p>
            <a:endParaRPr/>
          </a:p>
        </p:txBody>
      </p:sp>
      <p:sp>
        <p:nvSpPr>
          <p:cNvPr id="17" name="object 17"/>
          <p:cNvSpPr txBox="1"/>
          <p:nvPr/>
        </p:nvSpPr>
        <p:spPr>
          <a:xfrm>
            <a:off x="5944292" y="5945529"/>
            <a:ext cx="979169" cy="386715"/>
          </a:xfrm>
          <a:prstGeom prst="rect">
            <a:avLst/>
          </a:prstGeom>
        </p:spPr>
        <p:txBody>
          <a:bodyPr vert="horz" wrap="square" lIns="0" tIns="22860" rIns="0" bIns="0" rtlCol="0">
            <a:spAutoFit/>
          </a:bodyPr>
          <a:lstStyle/>
          <a:p>
            <a:pPr marL="294640" marR="5080" indent="-295275">
              <a:lnSpc>
                <a:spcPts val="1400"/>
              </a:lnSpc>
              <a:spcBef>
                <a:spcPts val="180"/>
              </a:spcBef>
            </a:pPr>
            <a:r>
              <a:rPr sz="1200" spc="-10" dirty="0">
                <a:solidFill>
                  <a:srgbClr val="FFFFFF"/>
                </a:solidFill>
                <a:latin typeface="Verdana"/>
                <a:cs typeface="Verdana"/>
              </a:rPr>
              <a:t>Experienced </a:t>
            </a:r>
            <a:r>
              <a:rPr sz="1200" spc="-20" dirty="0">
                <a:solidFill>
                  <a:srgbClr val="FFFFFF"/>
                </a:solidFill>
                <a:latin typeface="Verdana"/>
                <a:cs typeface="Verdana"/>
              </a:rPr>
              <a:t>crew</a:t>
            </a:r>
            <a:endParaRPr sz="1200">
              <a:latin typeface="Verdana"/>
              <a:cs typeface="Verdana"/>
            </a:endParaRPr>
          </a:p>
        </p:txBody>
      </p:sp>
      <p:sp>
        <p:nvSpPr>
          <p:cNvPr id="18" name="object 18"/>
          <p:cNvSpPr txBox="1"/>
          <p:nvPr/>
        </p:nvSpPr>
        <p:spPr>
          <a:xfrm>
            <a:off x="6366016" y="5460043"/>
            <a:ext cx="135255" cy="238760"/>
          </a:xfrm>
          <a:prstGeom prst="rect">
            <a:avLst/>
          </a:prstGeom>
        </p:spPr>
        <p:txBody>
          <a:bodyPr vert="horz" wrap="square" lIns="0" tIns="12700" rIns="0" bIns="0" rtlCol="0">
            <a:spAutoFit/>
          </a:bodyPr>
          <a:lstStyle/>
          <a:p>
            <a:pPr>
              <a:lnSpc>
                <a:spcPct val="100000"/>
              </a:lnSpc>
              <a:spcBef>
                <a:spcPts val="100"/>
              </a:spcBef>
            </a:pPr>
            <a:r>
              <a:rPr sz="1400" spc="-50" dirty="0">
                <a:solidFill>
                  <a:srgbClr val="FFFFFF"/>
                </a:solidFill>
                <a:latin typeface="Arial Black"/>
                <a:cs typeface="Arial Black"/>
              </a:rPr>
              <a:t>4</a:t>
            </a:r>
            <a:endParaRPr sz="1400">
              <a:latin typeface="Arial Black"/>
              <a:cs typeface="Arial Black"/>
            </a:endParaRPr>
          </a:p>
        </p:txBody>
      </p:sp>
      <p:sp>
        <p:nvSpPr>
          <p:cNvPr id="19" name="object 19"/>
          <p:cNvSpPr/>
          <p:nvPr/>
        </p:nvSpPr>
        <p:spPr>
          <a:xfrm>
            <a:off x="6281216" y="5436440"/>
            <a:ext cx="292100" cy="292100"/>
          </a:xfrm>
          <a:custGeom>
            <a:avLst/>
            <a:gdLst/>
            <a:ahLst/>
            <a:cxnLst/>
            <a:rect l="l" t="t" r="r" b="b"/>
            <a:pathLst>
              <a:path w="292100" h="292100">
                <a:moveTo>
                  <a:pt x="146050" y="292100"/>
                </a:moveTo>
                <a:lnTo>
                  <a:pt x="192211" y="284653"/>
                </a:lnTo>
                <a:lnTo>
                  <a:pt x="232303" y="263919"/>
                </a:lnTo>
                <a:lnTo>
                  <a:pt x="263919" y="232303"/>
                </a:lnTo>
                <a:lnTo>
                  <a:pt x="284653" y="192211"/>
                </a:lnTo>
                <a:lnTo>
                  <a:pt x="292100" y="146050"/>
                </a:lnTo>
                <a:lnTo>
                  <a:pt x="284653" y="99888"/>
                </a:lnTo>
                <a:lnTo>
                  <a:pt x="263919" y="59796"/>
                </a:lnTo>
                <a:lnTo>
                  <a:pt x="232303" y="28180"/>
                </a:lnTo>
                <a:lnTo>
                  <a:pt x="192211" y="7446"/>
                </a:lnTo>
                <a:lnTo>
                  <a:pt x="146050" y="0"/>
                </a:lnTo>
                <a:lnTo>
                  <a:pt x="99888" y="7446"/>
                </a:lnTo>
                <a:lnTo>
                  <a:pt x="59796" y="28180"/>
                </a:lnTo>
                <a:lnTo>
                  <a:pt x="28180" y="59796"/>
                </a:lnTo>
                <a:lnTo>
                  <a:pt x="7446" y="99888"/>
                </a:lnTo>
                <a:lnTo>
                  <a:pt x="0" y="146050"/>
                </a:lnTo>
                <a:lnTo>
                  <a:pt x="7446" y="192211"/>
                </a:lnTo>
                <a:lnTo>
                  <a:pt x="28180" y="232303"/>
                </a:lnTo>
                <a:lnTo>
                  <a:pt x="59796" y="263919"/>
                </a:lnTo>
                <a:lnTo>
                  <a:pt x="99888" y="284653"/>
                </a:lnTo>
                <a:lnTo>
                  <a:pt x="146050" y="292100"/>
                </a:lnTo>
                <a:close/>
              </a:path>
            </a:pathLst>
          </a:custGeom>
          <a:ln w="6350">
            <a:solidFill>
              <a:srgbClr val="FFFFFF"/>
            </a:solidFill>
          </a:ln>
        </p:spPr>
        <p:txBody>
          <a:bodyPr wrap="square" lIns="0" tIns="0" rIns="0" bIns="0" rtlCol="0"/>
          <a:lstStyle/>
          <a:p>
            <a:endParaRPr/>
          </a:p>
        </p:txBody>
      </p:sp>
      <p:sp>
        <p:nvSpPr>
          <p:cNvPr id="20" name="object 20"/>
          <p:cNvSpPr txBox="1"/>
          <p:nvPr/>
        </p:nvSpPr>
        <p:spPr>
          <a:xfrm>
            <a:off x="7572650" y="5460043"/>
            <a:ext cx="3987800" cy="945515"/>
          </a:xfrm>
          <a:prstGeom prst="rect">
            <a:avLst/>
          </a:prstGeom>
        </p:spPr>
        <p:txBody>
          <a:bodyPr vert="horz" wrap="square" lIns="0" tIns="12700" rIns="0" bIns="0" rtlCol="0">
            <a:spAutoFit/>
          </a:bodyPr>
          <a:lstStyle/>
          <a:p>
            <a:pPr marR="5715" algn="ctr">
              <a:lnSpc>
                <a:spcPct val="100000"/>
              </a:lnSpc>
              <a:spcBef>
                <a:spcPts val="100"/>
              </a:spcBef>
            </a:pPr>
            <a:r>
              <a:rPr sz="1400" spc="-50" dirty="0">
                <a:solidFill>
                  <a:srgbClr val="FFFFFF"/>
                </a:solidFill>
                <a:latin typeface="Arial Black"/>
                <a:cs typeface="Arial Black"/>
              </a:rPr>
              <a:t>5</a:t>
            </a:r>
            <a:endParaRPr sz="1400">
              <a:latin typeface="Arial Black"/>
              <a:cs typeface="Arial Black"/>
            </a:endParaRPr>
          </a:p>
          <a:p>
            <a:pPr marR="5080" algn="ctr">
              <a:lnSpc>
                <a:spcPts val="1400"/>
              </a:lnSpc>
              <a:spcBef>
                <a:spcPts val="1400"/>
              </a:spcBef>
            </a:pPr>
            <a:r>
              <a:rPr sz="1200" dirty="0">
                <a:solidFill>
                  <a:srgbClr val="FFFFFF"/>
                </a:solidFill>
                <a:latin typeface="Verdana"/>
                <a:cs typeface="Verdana"/>
              </a:rPr>
              <a:t>Please</a:t>
            </a:r>
            <a:r>
              <a:rPr sz="1200" spc="15" dirty="0">
                <a:solidFill>
                  <a:srgbClr val="FFFFFF"/>
                </a:solidFill>
                <a:latin typeface="Verdana"/>
                <a:cs typeface="Verdana"/>
              </a:rPr>
              <a:t> </a:t>
            </a:r>
            <a:r>
              <a:rPr sz="1200" dirty="0">
                <a:solidFill>
                  <a:srgbClr val="FFFFFF"/>
                </a:solidFill>
                <a:latin typeface="Verdana"/>
                <a:cs typeface="Verdana"/>
              </a:rPr>
              <a:t>note</a:t>
            </a:r>
            <a:r>
              <a:rPr sz="1200" spc="20" dirty="0">
                <a:solidFill>
                  <a:srgbClr val="FFFFFF"/>
                </a:solidFill>
                <a:latin typeface="Verdana"/>
                <a:cs typeface="Verdana"/>
              </a:rPr>
              <a:t> </a:t>
            </a:r>
            <a:r>
              <a:rPr sz="1200" dirty="0">
                <a:solidFill>
                  <a:srgbClr val="FFFFFF"/>
                </a:solidFill>
                <a:latin typeface="Verdana"/>
                <a:cs typeface="Verdana"/>
              </a:rPr>
              <a:t>the</a:t>
            </a:r>
            <a:r>
              <a:rPr sz="1200" spc="20" dirty="0">
                <a:solidFill>
                  <a:srgbClr val="FFFFFF"/>
                </a:solidFill>
                <a:latin typeface="Verdana"/>
                <a:cs typeface="Verdana"/>
              </a:rPr>
              <a:t> </a:t>
            </a:r>
            <a:r>
              <a:rPr sz="1200" dirty="0">
                <a:solidFill>
                  <a:srgbClr val="FFFFFF"/>
                </a:solidFill>
                <a:latin typeface="Verdana"/>
                <a:cs typeface="Verdana"/>
              </a:rPr>
              <a:t>interior</a:t>
            </a:r>
            <a:r>
              <a:rPr sz="1200" spc="20" dirty="0">
                <a:solidFill>
                  <a:srgbClr val="FFFFFF"/>
                </a:solidFill>
                <a:latin typeface="Verdana"/>
                <a:cs typeface="Verdana"/>
              </a:rPr>
              <a:t> </a:t>
            </a:r>
            <a:r>
              <a:rPr sz="1200" dirty="0">
                <a:solidFill>
                  <a:srgbClr val="FFFFFF"/>
                </a:solidFill>
                <a:latin typeface="Verdana"/>
                <a:cs typeface="Verdana"/>
              </a:rPr>
              <a:t>design</a:t>
            </a:r>
            <a:r>
              <a:rPr sz="1200" spc="15" dirty="0">
                <a:solidFill>
                  <a:srgbClr val="FFFFFF"/>
                </a:solidFill>
                <a:latin typeface="Verdana"/>
                <a:cs typeface="Verdana"/>
              </a:rPr>
              <a:t> </a:t>
            </a:r>
            <a:r>
              <a:rPr sz="1200" dirty="0">
                <a:solidFill>
                  <a:srgbClr val="FFFFFF"/>
                </a:solidFill>
                <a:latin typeface="Verdana"/>
                <a:cs typeface="Verdana"/>
              </a:rPr>
              <a:t>and</a:t>
            </a:r>
            <a:r>
              <a:rPr sz="1200" spc="20" dirty="0">
                <a:solidFill>
                  <a:srgbClr val="FFFFFF"/>
                </a:solidFill>
                <a:latin typeface="Verdana"/>
                <a:cs typeface="Verdana"/>
              </a:rPr>
              <a:t> </a:t>
            </a:r>
            <a:r>
              <a:rPr sz="1200" dirty="0">
                <a:solidFill>
                  <a:srgbClr val="FFFFFF"/>
                </a:solidFill>
                <a:latin typeface="Verdana"/>
                <a:cs typeface="Verdana"/>
              </a:rPr>
              <a:t>final</a:t>
            </a:r>
            <a:r>
              <a:rPr sz="1200" spc="20" dirty="0">
                <a:solidFill>
                  <a:srgbClr val="FFFFFF"/>
                </a:solidFill>
                <a:latin typeface="Verdana"/>
                <a:cs typeface="Verdana"/>
              </a:rPr>
              <a:t> </a:t>
            </a:r>
            <a:r>
              <a:rPr sz="1200" spc="-10" dirty="0">
                <a:solidFill>
                  <a:srgbClr val="FFFFFF"/>
                </a:solidFill>
                <a:latin typeface="Verdana"/>
                <a:cs typeface="Verdana"/>
              </a:rPr>
              <a:t>details </a:t>
            </a:r>
            <a:r>
              <a:rPr sz="1200" dirty="0">
                <a:solidFill>
                  <a:srgbClr val="FFFFFF"/>
                </a:solidFill>
                <a:latin typeface="Verdana"/>
                <a:cs typeface="Verdana"/>
              </a:rPr>
              <a:t>may</a:t>
            </a:r>
            <a:r>
              <a:rPr sz="1200" spc="-20" dirty="0">
                <a:solidFill>
                  <a:srgbClr val="FFFFFF"/>
                </a:solidFill>
                <a:latin typeface="Verdana"/>
                <a:cs typeface="Verdana"/>
              </a:rPr>
              <a:t> </a:t>
            </a:r>
            <a:r>
              <a:rPr sz="1200" spc="-40" dirty="0">
                <a:solidFill>
                  <a:srgbClr val="FFFFFF"/>
                </a:solidFill>
                <a:latin typeface="Verdana"/>
                <a:cs typeface="Verdana"/>
              </a:rPr>
              <a:t>vary</a:t>
            </a:r>
            <a:r>
              <a:rPr sz="1200" spc="-15" dirty="0">
                <a:solidFill>
                  <a:srgbClr val="FFFFFF"/>
                </a:solidFill>
                <a:latin typeface="Verdana"/>
                <a:cs typeface="Verdana"/>
              </a:rPr>
              <a:t> </a:t>
            </a:r>
            <a:r>
              <a:rPr sz="1200" dirty="0">
                <a:solidFill>
                  <a:srgbClr val="FFFFFF"/>
                </a:solidFill>
                <a:latin typeface="Verdana"/>
                <a:cs typeface="Verdana"/>
              </a:rPr>
              <a:t>and</a:t>
            </a:r>
            <a:r>
              <a:rPr sz="1200" spc="-15" dirty="0">
                <a:solidFill>
                  <a:srgbClr val="FFFFFF"/>
                </a:solidFill>
                <a:latin typeface="Verdana"/>
                <a:cs typeface="Verdana"/>
              </a:rPr>
              <a:t> </a:t>
            </a:r>
            <a:r>
              <a:rPr sz="1200" spc="-20" dirty="0">
                <a:solidFill>
                  <a:srgbClr val="FFFFFF"/>
                </a:solidFill>
                <a:latin typeface="Verdana"/>
                <a:cs typeface="Verdana"/>
              </a:rPr>
              <a:t>are</a:t>
            </a:r>
            <a:r>
              <a:rPr sz="1200" spc="-15" dirty="0">
                <a:solidFill>
                  <a:srgbClr val="FFFFFF"/>
                </a:solidFill>
                <a:latin typeface="Verdana"/>
                <a:cs typeface="Verdana"/>
              </a:rPr>
              <a:t> </a:t>
            </a:r>
            <a:r>
              <a:rPr sz="1200" dirty="0">
                <a:solidFill>
                  <a:srgbClr val="FFFFFF"/>
                </a:solidFill>
                <a:latin typeface="Verdana"/>
                <a:cs typeface="Verdana"/>
              </a:rPr>
              <a:t>subject</a:t>
            </a:r>
            <a:r>
              <a:rPr sz="1200" spc="-15" dirty="0">
                <a:solidFill>
                  <a:srgbClr val="FFFFFF"/>
                </a:solidFill>
                <a:latin typeface="Verdana"/>
                <a:cs typeface="Verdana"/>
              </a:rPr>
              <a:t> </a:t>
            </a:r>
            <a:r>
              <a:rPr sz="1200" dirty="0">
                <a:solidFill>
                  <a:srgbClr val="FFFFFF"/>
                </a:solidFill>
                <a:latin typeface="Verdana"/>
                <a:cs typeface="Verdana"/>
              </a:rPr>
              <a:t>to</a:t>
            </a:r>
            <a:r>
              <a:rPr sz="1200" spc="-15" dirty="0">
                <a:solidFill>
                  <a:srgbClr val="FFFFFF"/>
                </a:solidFill>
                <a:latin typeface="Verdana"/>
                <a:cs typeface="Verdana"/>
              </a:rPr>
              <a:t> </a:t>
            </a:r>
            <a:r>
              <a:rPr sz="1200" dirty="0">
                <a:solidFill>
                  <a:srgbClr val="FFFFFF"/>
                </a:solidFill>
                <a:latin typeface="Verdana"/>
                <a:cs typeface="Verdana"/>
              </a:rPr>
              <a:t>change</a:t>
            </a:r>
            <a:r>
              <a:rPr sz="1200" spc="-15" dirty="0">
                <a:solidFill>
                  <a:srgbClr val="FFFFFF"/>
                </a:solidFill>
                <a:latin typeface="Verdana"/>
                <a:cs typeface="Verdana"/>
              </a:rPr>
              <a:t> </a:t>
            </a:r>
            <a:r>
              <a:rPr sz="1200" dirty="0">
                <a:solidFill>
                  <a:srgbClr val="FFFFFF"/>
                </a:solidFill>
                <a:latin typeface="Verdana"/>
                <a:cs typeface="Verdana"/>
              </a:rPr>
              <a:t>since</a:t>
            </a:r>
            <a:r>
              <a:rPr sz="1200" spc="-20" dirty="0">
                <a:solidFill>
                  <a:srgbClr val="FFFFFF"/>
                </a:solidFill>
                <a:latin typeface="Verdana"/>
                <a:cs typeface="Verdana"/>
              </a:rPr>
              <a:t> </a:t>
            </a:r>
            <a:r>
              <a:rPr sz="1200" dirty="0">
                <a:solidFill>
                  <a:srgbClr val="FFFFFF"/>
                </a:solidFill>
                <a:latin typeface="Verdana"/>
                <a:cs typeface="Verdana"/>
              </a:rPr>
              <a:t>the</a:t>
            </a:r>
            <a:r>
              <a:rPr sz="1200" spc="-15" dirty="0">
                <a:solidFill>
                  <a:srgbClr val="FFFFFF"/>
                </a:solidFill>
                <a:latin typeface="Verdana"/>
                <a:cs typeface="Verdana"/>
              </a:rPr>
              <a:t> </a:t>
            </a:r>
            <a:r>
              <a:rPr sz="1200" spc="-10" dirty="0">
                <a:solidFill>
                  <a:srgbClr val="FFFFFF"/>
                </a:solidFill>
                <a:latin typeface="Verdana"/>
                <a:cs typeface="Verdana"/>
              </a:rPr>
              <a:t>yacht is</a:t>
            </a:r>
            <a:r>
              <a:rPr sz="1200" spc="10" dirty="0">
                <a:solidFill>
                  <a:srgbClr val="FFFFFF"/>
                </a:solidFill>
                <a:latin typeface="Verdana"/>
                <a:cs typeface="Verdana"/>
              </a:rPr>
              <a:t> </a:t>
            </a:r>
            <a:r>
              <a:rPr sz="1200" dirty="0">
                <a:solidFill>
                  <a:srgbClr val="FFFFFF"/>
                </a:solidFill>
                <a:latin typeface="Verdana"/>
                <a:cs typeface="Verdana"/>
              </a:rPr>
              <a:t>still</a:t>
            </a:r>
            <a:r>
              <a:rPr sz="1200" spc="25" dirty="0">
                <a:solidFill>
                  <a:srgbClr val="FFFFFF"/>
                </a:solidFill>
                <a:latin typeface="Verdana"/>
                <a:cs typeface="Verdana"/>
              </a:rPr>
              <a:t> </a:t>
            </a:r>
            <a:r>
              <a:rPr sz="1200" dirty="0">
                <a:solidFill>
                  <a:srgbClr val="FFFFFF"/>
                </a:solidFill>
                <a:latin typeface="Verdana"/>
                <a:cs typeface="Verdana"/>
              </a:rPr>
              <a:t>being</a:t>
            </a:r>
            <a:r>
              <a:rPr sz="1200" spc="25" dirty="0">
                <a:solidFill>
                  <a:srgbClr val="FFFFFF"/>
                </a:solidFill>
                <a:latin typeface="Verdana"/>
                <a:cs typeface="Verdana"/>
              </a:rPr>
              <a:t> </a:t>
            </a:r>
            <a:r>
              <a:rPr sz="1200" dirty="0">
                <a:solidFill>
                  <a:srgbClr val="FFFFFF"/>
                </a:solidFill>
                <a:latin typeface="Verdana"/>
                <a:cs typeface="Verdana"/>
              </a:rPr>
              <a:t>refitted</a:t>
            </a:r>
            <a:r>
              <a:rPr sz="1200" spc="20" dirty="0">
                <a:solidFill>
                  <a:srgbClr val="FFFFFF"/>
                </a:solidFill>
                <a:latin typeface="Verdana"/>
                <a:cs typeface="Verdana"/>
              </a:rPr>
              <a:t> </a:t>
            </a:r>
            <a:r>
              <a:rPr sz="1200" dirty="0">
                <a:solidFill>
                  <a:srgbClr val="FFFFFF"/>
                </a:solidFill>
                <a:latin typeface="Verdana"/>
                <a:cs typeface="Verdana"/>
              </a:rPr>
              <a:t>during</a:t>
            </a:r>
            <a:r>
              <a:rPr sz="1200" spc="25" dirty="0">
                <a:solidFill>
                  <a:srgbClr val="FFFFFF"/>
                </a:solidFill>
                <a:latin typeface="Verdana"/>
                <a:cs typeface="Verdana"/>
              </a:rPr>
              <a:t> </a:t>
            </a:r>
            <a:r>
              <a:rPr sz="1200" dirty="0">
                <a:solidFill>
                  <a:srgbClr val="FFFFFF"/>
                </a:solidFill>
                <a:latin typeface="Verdana"/>
                <a:cs typeface="Verdana"/>
              </a:rPr>
              <a:t>winter</a:t>
            </a:r>
            <a:r>
              <a:rPr sz="1200" spc="25" dirty="0">
                <a:solidFill>
                  <a:srgbClr val="FFFFFF"/>
                </a:solidFill>
                <a:latin typeface="Verdana"/>
                <a:cs typeface="Verdana"/>
              </a:rPr>
              <a:t> </a:t>
            </a:r>
            <a:r>
              <a:rPr sz="1200" spc="-10" dirty="0">
                <a:solidFill>
                  <a:srgbClr val="FFFFFF"/>
                </a:solidFill>
                <a:latin typeface="Verdana"/>
                <a:cs typeface="Verdana"/>
              </a:rPr>
              <a:t>2024/2025.</a:t>
            </a:r>
            <a:endParaRPr sz="1200">
              <a:latin typeface="Verdana"/>
              <a:cs typeface="Verdana"/>
            </a:endParaRPr>
          </a:p>
        </p:txBody>
      </p:sp>
      <p:sp>
        <p:nvSpPr>
          <p:cNvPr id="21" name="object 21"/>
          <p:cNvSpPr/>
          <p:nvPr/>
        </p:nvSpPr>
        <p:spPr>
          <a:xfrm>
            <a:off x="9413875" y="5436440"/>
            <a:ext cx="292100" cy="292100"/>
          </a:xfrm>
          <a:custGeom>
            <a:avLst/>
            <a:gdLst/>
            <a:ahLst/>
            <a:cxnLst/>
            <a:rect l="l" t="t" r="r" b="b"/>
            <a:pathLst>
              <a:path w="292100" h="292100">
                <a:moveTo>
                  <a:pt x="146050" y="292100"/>
                </a:moveTo>
                <a:lnTo>
                  <a:pt x="192211" y="284653"/>
                </a:lnTo>
                <a:lnTo>
                  <a:pt x="232303" y="263919"/>
                </a:lnTo>
                <a:lnTo>
                  <a:pt x="263919" y="232303"/>
                </a:lnTo>
                <a:lnTo>
                  <a:pt x="284653" y="192211"/>
                </a:lnTo>
                <a:lnTo>
                  <a:pt x="292100" y="146050"/>
                </a:lnTo>
                <a:lnTo>
                  <a:pt x="284653" y="99888"/>
                </a:lnTo>
                <a:lnTo>
                  <a:pt x="263919" y="59796"/>
                </a:lnTo>
                <a:lnTo>
                  <a:pt x="232303" y="28180"/>
                </a:lnTo>
                <a:lnTo>
                  <a:pt x="192211" y="7446"/>
                </a:lnTo>
                <a:lnTo>
                  <a:pt x="146050" y="0"/>
                </a:lnTo>
                <a:lnTo>
                  <a:pt x="99888" y="7446"/>
                </a:lnTo>
                <a:lnTo>
                  <a:pt x="59796" y="28180"/>
                </a:lnTo>
                <a:lnTo>
                  <a:pt x="28180" y="59796"/>
                </a:lnTo>
                <a:lnTo>
                  <a:pt x="7446" y="99888"/>
                </a:lnTo>
                <a:lnTo>
                  <a:pt x="0" y="146050"/>
                </a:lnTo>
                <a:lnTo>
                  <a:pt x="7446" y="192211"/>
                </a:lnTo>
                <a:lnTo>
                  <a:pt x="28180" y="232303"/>
                </a:lnTo>
                <a:lnTo>
                  <a:pt x="59796" y="263919"/>
                </a:lnTo>
                <a:lnTo>
                  <a:pt x="99888" y="284653"/>
                </a:lnTo>
                <a:lnTo>
                  <a:pt x="146050" y="292100"/>
                </a:lnTo>
                <a:close/>
              </a:path>
            </a:pathLst>
          </a:custGeom>
          <a:ln w="6350">
            <a:solidFill>
              <a:srgbClr val="FFFFFF"/>
            </a:solidFill>
          </a:ln>
        </p:spPr>
        <p:txBody>
          <a:bodyPr wrap="square" lIns="0" tIns="0" rIns="0" bIns="0" rtlCol="0"/>
          <a:lstStyle/>
          <a:p>
            <a:endParaRPr/>
          </a:p>
        </p:txBody>
      </p:sp>
      <p:sp>
        <p:nvSpPr>
          <p:cNvPr id="22" name="object 5">
            <a:extLst>
              <a:ext uri="{FF2B5EF4-FFF2-40B4-BE49-F238E27FC236}">
                <a16:creationId xmlns:a16="http://schemas.microsoft.com/office/drawing/2014/main" id="{C5ECF06C-5719-8932-3959-258557F0281D}"/>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008396"/>
          </a:solidFill>
        </p:spPr>
        <p:txBody>
          <a:bodyPr wrap="square" lIns="0" tIns="0" rIns="0" bIns="0" rtlCol="0"/>
          <a:lstStyle/>
          <a:p>
            <a:endParaRPr/>
          </a:p>
        </p:txBody>
      </p:sp>
      <p:sp>
        <p:nvSpPr>
          <p:cNvPr id="3" name="object 3"/>
          <p:cNvSpPr txBox="1"/>
          <p:nvPr/>
        </p:nvSpPr>
        <p:spPr>
          <a:xfrm>
            <a:off x="5415681" y="372843"/>
            <a:ext cx="13048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8396"/>
                </a:solidFill>
                <a:latin typeface="Verdana"/>
                <a:cs typeface="Verdana"/>
              </a:rPr>
              <a:t>RENATA</a:t>
            </a:r>
            <a:r>
              <a:rPr sz="1200" spc="5" dirty="0">
                <a:solidFill>
                  <a:srgbClr val="008396"/>
                </a:solidFill>
                <a:latin typeface="Verdana"/>
                <a:cs typeface="Verdana"/>
              </a:rPr>
              <a:t> </a:t>
            </a:r>
            <a:r>
              <a:rPr sz="1200" spc="-300" dirty="0">
                <a:solidFill>
                  <a:srgbClr val="008396"/>
                </a:solidFill>
                <a:latin typeface="Verdana"/>
                <a:cs typeface="Verdana"/>
              </a:rPr>
              <a:t>~</a:t>
            </a:r>
            <a:r>
              <a:rPr sz="1200" spc="10" dirty="0">
                <a:solidFill>
                  <a:srgbClr val="008396"/>
                </a:solidFill>
                <a:latin typeface="Verdana"/>
                <a:cs typeface="Verdana"/>
              </a:rPr>
              <a:t> </a:t>
            </a:r>
            <a:r>
              <a:rPr lang="en-GB" sz="1200" spc="10" dirty="0">
                <a:solidFill>
                  <a:srgbClr val="008396"/>
                </a:solidFill>
                <a:latin typeface="Verdana"/>
                <a:cs typeface="Verdana"/>
              </a:rPr>
              <a:t>CCN</a:t>
            </a:r>
            <a:endParaRPr sz="1200" dirty="0">
              <a:latin typeface="Verdana"/>
              <a:cs typeface="Verdana"/>
            </a:endParaRPr>
          </a:p>
        </p:txBody>
      </p:sp>
      <p:sp>
        <p:nvSpPr>
          <p:cNvPr id="4" name="object 4"/>
          <p:cNvSpPr txBox="1">
            <a:spLocks noGrp="1"/>
          </p:cNvSpPr>
          <p:nvPr>
            <p:ph type="title"/>
          </p:nvPr>
        </p:nvSpPr>
        <p:spPr>
          <a:xfrm>
            <a:off x="5415681" y="1597354"/>
            <a:ext cx="1360805" cy="299720"/>
          </a:xfrm>
          <a:prstGeom prst="rect">
            <a:avLst/>
          </a:prstGeom>
        </p:spPr>
        <p:txBody>
          <a:bodyPr vert="horz" wrap="square" lIns="0" tIns="12700" rIns="0" bIns="0" rtlCol="0">
            <a:spAutoFit/>
          </a:bodyPr>
          <a:lstStyle/>
          <a:p>
            <a:pPr marL="12700">
              <a:lnSpc>
                <a:spcPct val="100000"/>
              </a:lnSpc>
              <a:spcBef>
                <a:spcPts val="100"/>
              </a:spcBef>
            </a:pPr>
            <a:r>
              <a:rPr spc="-35" dirty="0"/>
              <a:t>OVERVIEW</a:t>
            </a:r>
          </a:p>
        </p:txBody>
      </p:sp>
      <p:sp>
        <p:nvSpPr>
          <p:cNvPr id="5" name="object 5"/>
          <p:cNvSpPr txBox="1"/>
          <p:nvPr/>
        </p:nvSpPr>
        <p:spPr>
          <a:xfrm>
            <a:off x="2799715" y="2010860"/>
            <a:ext cx="6592570" cy="4484176"/>
          </a:xfrm>
          <a:prstGeom prst="rect">
            <a:avLst/>
          </a:prstGeom>
        </p:spPr>
        <p:txBody>
          <a:bodyPr vert="horz" wrap="square" lIns="0" tIns="12700" rIns="0" bIns="0" rtlCol="0">
            <a:spAutoFit/>
          </a:bodyPr>
          <a:lstStyle/>
          <a:p>
            <a:pPr marL="12700" marR="5080" algn="just">
              <a:lnSpc>
                <a:spcPct val="113700"/>
              </a:lnSpc>
              <a:spcBef>
                <a:spcPts val="100"/>
              </a:spcBef>
            </a:pPr>
            <a:r>
              <a:rPr lang="en-GB" sz="1100" dirty="0">
                <a:latin typeface="Verdana"/>
                <a:cs typeface="Verdana"/>
              </a:rPr>
              <a:t>RENATA is undergoing a complete renewal in 2024, with a relaunch planned for spring 2025, transforming her into a practically new yacht. Initially delivered in 2018, she faced a significant force majeure accident during her delivery period, which led to a complete rebuild from the hull up. The technical relaunch was in June 2024, with charters available starting from June 2025.</a:t>
            </a:r>
          </a:p>
          <a:p>
            <a:pPr marL="12700" marR="5080" algn="just">
              <a:lnSpc>
                <a:spcPct val="113700"/>
              </a:lnSpc>
              <a:spcBef>
                <a:spcPts val="100"/>
              </a:spcBef>
            </a:pPr>
            <a:r>
              <a:rPr lang="en-GB" sz="1100" dirty="0">
                <a:latin typeface="Verdana"/>
                <a:cs typeface="Verdana"/>
              </a:rPr>
              <a:t>The yacht features six spacious cabins that can accommodate up to twelve guests, thanks to her wide-body design. The interior design has been carefully crafted to complement her sleek new exteriors, with special attention given to the Master cabin, which is located on a separate deck and boasts a private jacuzzi along with spectacular views.</a:t>
            </a:r>
          </a:p>
          <a:p>
            <a:pPr marL="12700" marR="5080" algn="just">
              <a:lnSpc>
                <a:spcPct val="113700"/>
              </a:lnSpc>
              <a:spcBef>
                <a:spcPts val="100"/>
              </a:spcBef>
            </a:pPr>
            <a:r>
              <a:rPr lang="en-GB" sz="1100" dirty="0">
                <a:latin typeface="Verdana"/>
                <a:cs typeface="Verdana"/>
              </a:rPr>
              <a:t>At 40.80 meters in length and cruising at a relaxed 11 knots, RENATA offers an ideal blend of style and comfort for an unforgettable getaway at sea. The Master suite is a standout feature, occupying its own private deck with a balcony that includes a jacuzzi on one side and an intimate seating area on the other—perfect for morning coffee or sunset cocktails. On the lower deck, there are four double cabins and one twin cabin, all equipped with en-suite bathrooms, ensuring every guest enjoys their own private retreat.</a:t>
            </a:r>
          </a:p>
          <a:p>
            <a:pPr marL="12700" marR="5080" algn="just">
              <a:lnSpc>
                <a:spcPct val="113700"/>
              </a:lnSpc>
              <a:spcBef>
                <a:spcPts val="100"/>
              </a:spcBef>
            </a:pPr>
            <a:r>
              <a:rPr lang="en-GB" sz="1100" dirty="0">
                <a:latin typeface="Verdana"/>
                <a:cs typeface="Verdana"/>
              </a:rPr>
              <a:t>The main deck features an elegant salon, ideal for relaxation or socializing, as well as a fully equipped galley prepared to serve delicious meals. The captain’s cabin and bridge are also located here, ensuring the captain is close to the action.</a:t>
            </a:r>
          </a:p>
          <a:p>
            <a:pPr marL="12700" marR="5080" algn="just">
              <a:lnSpc>
                <a:spcPct val="113700"/>
              </a:lnSpc>
              <a:spcBef>
                <a:spcPts val="100"/>
              </a:spcBef>
            </a:pPr>
            <a:r>
              <a:rPr lang="en-GB" sz="1100" dirty="0">
                <a:latin typeface="Verdana"/>
                <a:cs typeface="Verdana"/>
              </a:rPr>
              <a:t>RENATA’s sundeck is designed for soaking up the sun and enjoying the sea breeze, offering a shaded lounge area, bar, barbecue, and an additional jacuzzi—perfect for afternoon relaxation. With ample seating and stunning sea views, it’s an excellent spot for sunbathing. For those seeking extra indulgence, RENATA also boasts a beach club, a sauna, and a spacious swim platform, ideal for water sports or simply lounging by the sea.</a:t>
            </a:r>
            <a:endParaRPr sz="1100" dirty="0">
              <a:latin typeface="Verdana"/>
              <a:cs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7352"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5624390" y="6307834"/>
            <a:ext cx="943610" cy="199390"/>
          </a:xfrm>
          <a:prstGeom prst="rect">
            <a:avLst/>
          </a:prstGeom>
        </p:spPr>
        <p:txBody>
          <a:bodyPr vert="horz" wrap="square" lIns="0" tIns="17145" rIns="0" bIns="0" rtlCol="0">
            <a:spAutoFit/>
          </a:bodyPr>
          <a:lstStyle/>
          <a:p>
            <a:pPr marL="12700">
              <a:lnSpc>
                <a:spcPct val="100000"/>
              </a:lnSpc>
              <a:spcBef>
                <a:spcPts val="135"/>
              </a:spcBef>
            </a:pPr>
            <a:r>
              <a:rPr sz="1100" i="1" dirty="0">
                <a:solidFill>
                  <a:srgbClr val="FFFFFF"/>
                </a:solidFill>
                <a:latin typeface="Verdana"/>
                <a:cs typeface="Verdana"/>
              </a:rPr>
              <a:t>Deck</a:t>
            </a:r>
            <a:r>
              <a:rPr sz="1100" i="1" spc="65" dirty="0">
                <a:solidFill>
                  <a:srgbClr val="FFFFFF"/>
                </a:solidFill>
                <a:latin typeface="Verdana"/>
                <a:cs typeface="Verdana"/>
              </a:rPr>
              <a:t> </a:t>
            </a:r>
            <a:r>
              <a:rPr sz="1100" i="1" spc="-10" dirty="0">
                <a:solidFill>
                  <a:srgbClr val="FFFFFF"/>
                </a:solidFill>
                <a:latin typeface="Verdana"/>
                <a:cs typeface="Verdana"/>
              </a:rPr>
              <a:t>Jacuzzi</a:t>
            </a:r>
            <a:endParaRPr sz="1100">
              <a:latin typeface="Verdana"/>
              <a:cs typeface="Verdana"/>
            </a:endParaRPr>
          </a:p>
        </p:txBody>
      </p:sp>
      <p:sp>
        <p:nvSpPr>
          <p:cNvPr id="8" name="object 5">
            <a:extLst>
              <a:ext uri="{FF2B5EF4-FFF2-40B4-BE49-F238E27FC236}">
                <a16:creationId xmlns:a16="http://schemas.microsoft.com/office/drawing/2014/main" id="{8C546FCE-4B4B-CBB5-0031-14D8D83C7B07}"/>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5786300" y="6307834"/>
            <a:ext cx="619760" cy="199390"/>
          </a:xfrm>
          <a:prstGeom prst="rect">
            <a:avLst/>
          </a:prstGeom>
        </p:spPr>
        <p:txBody>
          <a:bodyPr vert="horz" wrap="square" lIns="0" tIns="17145" rIns="0" bIns="0" rtlCol="0">
            <a:spAutoFit/>
          </a:bodyPr>
          <a:lstStyle/>
          <a:p>
            <a:pPr marL="12700">
              <a:lnSpc>
                <a:spcPct val="100000"/>
              </a:lnSpc>
              <a:spcBef>
                <a:spcPts val="135"/>
              </a:spcBef>
            </a:pPr>
            <a:r>
              <a:rPr sz="1100" i="1" dirty="0">
                <a:solidFill>
                  <a:srgbClr val="FFFFFF"/>
                </a:solidFill>
                <a:latin typeface="Verdana"/>
                <a:cs typeface="Verdana"/>
              </a:rPr>
              <a:t>Deck</a:t>
            </a:r>
            <a:r>
              <a:rPr sz="1100" i="1" spc="65" dirty="0">
                <a:solidFill>
                  <a:srgbClr val="FFFFFF"/>
                </a:solidFill>
                <a:latin typeface="Verdana"/>
                <a:cs typeface="Verdana"/>
              </a:rPr>
              <a:t> </a:t>
            </a:r>
            <a:r>
              <a:rPr sz="1100" i="1" spc="-25" dirty="0">
                <a:solidFill>
                  <a:srgbClr val="FFFFFF"/>
                </a:solidFill>
                <a:latin typeface="Verdana"/>
                <a:cs typeface="Verdana"/>
              </a:rPr>
              <a:t>aft</a:t>
            </a:r>
            <a:endParaRPr sz="1100">
              <a:latin typeface="Verdana"/>
              <a:cs typeface="Verdana"/>
            </a:endParaRPr>
          </a:p>
        </p:txBody>
      </p:sp>
      <p:sp>
        <p:nvSpPr>
          <p:cNvPr id="8" name="object 5">
            <a:extLst>
              <a:ext uri="{FF2B5EF4-FFF2-40B4-BE49-F238E27FC236}">
                <a16:creationId xmlns:a16="http://schemas.microsoft.com/office/drawing/2014/main" id="{583BA188-F459-3E65-0048-760C3C17E16A}"/>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5796429" y="6307834"/>
            <a:ext cx="599440" cy="199390"/>
          </a:xfrm>
          <a:prstGeom prst="rect">
            <a:avLst/>
          </a:prstGeom>
        </p:spPr>
        <p:txBody>
          <a:bodyPr vert="horz" wrap="square" lIns="0" tIns="17145" rIns="0" bIns="0" rtlCol="0">
            <a:spAutoFit/>
          </a:bodyPr>
          <a:lstStyle/>
          <a:p>
            <a:pPr marL="12700">
              <a:lnSpc>
                <a:spcPct val="100000"/>
              </a:lnSpc>
              <a:spcBef>
                <a:spcPts val="135"/>
              </a:spcBef>
            </a:pPr>
            <a:r>
              <a:rPr sz="1100" i="1" dirty="0">
                <a:solidFill>
                  <a:srgbClr val="FFFFFF"/>
                </a:solidFill>
                <a:latin typeface="Verdana"/>
                <a:cs typeface="Verdana"/>
              </a:rPr>
              <a:t>Aft</a:t>
            </a:r>
            <a:r>
              <a:rPr sz="1100" i="1" spc="-35" dirty="0">
                <a:solidFill>
                  <a:srgbClr val="FFFFFF"/>
                </a:solidFill>
                <a:latin typeface="Verdana"/>
                <a:cs typeface="Verdana"/>
              </a:rPr>
              <a:t> </a:t>
            </a:r>
            <a:r>
              <a:rPr sz="1100" i="1" spc="-20" dirty="0">
                <a:solidFill>
                  <a:srgbClr val="FFFFFF"/>
                </a:solidFill>
                <a:latin typeface="Verdana"/>
                <a:cs typeface="Verdana"/>
              </a:rPr>
              <a:t>view</a:t>
            </a:r>
            <a:endParaRPr sz="1100">
              <a:latin typeface="Verdana"/>
              <a:cs typeface="Verdana"/>
            </a:endParaRPr>
          </a:p>
        </p:txBody>
      </p:sp>
      <p:sp>
        <p:nvSpPr>
          <p:cNvPr id="8" name="object 5">
            <a:extLst>
              <a:ext uri="{FF2B5EF4-FFF2-40B4-BE49-F238E27FC236}">
                <a16:creationId xmlns:a16="http://schemas.microsoft.com/office/drawing/2014/main" id="{4C975337-0927-CB0A-E443-D53B2AEF7DF4}"/>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7999"/>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5638800" y="6308446"/>
            <a:ext cx="1299537" cy="186590"/>
          </a:xfrm>
          <a:prstGeom prst="rect">
            <a:avLst/>
          </a:prstGeom>
        </p:spPr>
        <p:txBody>
          <a:bodyPr vert="horz" wrap="square" lIns="0" tIns="17145" rIns="0" bIns="0" rtlCol="0">
            <a:spAutoFit/>
          </a:bodyPr>
          <a:lstStyle/>
          <a:p>
            <a:pPr marL="12700">
              <a:lnSpc>
                <a:spcPct val="100000"/>
              </a:lnSpc>
              <a:spcBef>
                <a:spcPts val="135"/>
              </a:spcBef>
            </a:pPr>
            <a:r>
              <a:rPr lang="en-GB" sz="1100" i="1" dirty="0">
                <a:solidFill>
                  <a:srgbClr val="FFFFFF"/>
                </a:solidFill>
                <a:latin typeface="Verdana"/>
                <a:cs typeface="Verdana"/>
              </a:rPr>
              <a:t>Master </a:t>
            </a:r>
            <a:r>
              <a:rPr sz="1100" i="1" dirty="0">
                <a:solidFill>
                  <a:srgbClr val="FFFFFF"/>
                </a:solidFill>
                <a:latin typeface="Verdana"/>
                <a:cs typeface="Verdana"/>
              </a:rPr>
              <a:t>Suite</a:t>
            </a:r>
            <a:r>
              <a:rPr sz="1100" i="1" spc="-100" dirty="0">
                <a:solidFill>
                  <a:srgbClr val="FFFFFF"/>
                </a:solidFill>
                <a:latin typeface="Verdana"/>
                <a:cs typeface="Verdana"/>
              </a:rPr>
              <a:t> </a:t>
            </a:r>
            <a:r>
              <a:rPr sz="1100" i="1" spc="-20" dirty="0">
                <a:solidFill>
                  <a:srgbClr val="FFFFFF"/>
                </a:solidFill>
                <a:latin typeface="Verdana"/>
                <a:cs typeface="Verdana"/>
              </a:rPr>
              <a:t>View</a:t>
            </a:r>
            <a:endParaRPr sz="1100" dirty="0">
              <a:latin typeface="Verdana"/>
              <a:cs typeface="Verdana"/>
            </a:endParaRPr>
          </a:p>
        </p:txBody>
      </p:sp>
      <p:sp>
        <p:nvSpPr>
          <p:cNvPr id="8" name="object 5">
            <a:extLst>
              <a:ext uri="{FF2B5EF4-FFF2-40B4-BE49-F238E27FC236}">
                <a16:creationId xmlns:a16="http://schemas.microsoft.com/office/drawing/2014/main" id="{F28BF833-9939-67CE-4A65-008B652E1F89}"/>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9"/>
            </a:xfrm>
            <a:prstGeom prst="rect">
              <a:avLst/>
            </a:prstGeom>
          </p:spPr>
        </p:pic>
        <p:sp>
          <p:nvSpPr>
            <p:cNvPr id="4" name="object 4"/>
            <p:cNvSpPr/>
            <p:nvPr/>
          </p:nvSpPr>
          <p:spPr>
            <a:xfrm>
              <a:off x="0" y="655066"/>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grpSp>
      <p:sp>
        <p:nvSpPr>
          <p:cNvPr id="6" name="object 6"/>
          <p:cNvSpPr/>
          <p:nvPr/>
        </p:nvSpPr>
        <p:spPr>
          <a:xfrm>
            <a:off x="0" y="6196585"/>
            <a:ext cx="12192000" cy="6350"/>
          </a:xfrm>
          <a:custGeom>
            <a:avLst/>
            <a:gdLst/>
            <a:ahLst/>
            <a:cxnLst/>
            <a:rect l="l" t="t" r="r" b="b"/>
            <a:pathLst>
              <a:path w="12192000" h="6350">
                <a:moveTo>
                  <a:pt x="0" y="0"/>
                </a:moveTo>
                <a:lnTo>
                  <a:pt x="0" y="6350"/>
                </a:lnTo>
                <a:lnTo>
                  <a:pt x="12192000" y="6350"/>
                </a:lnTo>
                <a:lnTo>
                  <a:pt x="12192000" y="0"/>
                </a:lnTo>
                <a:lnTo>
                  <a:pt x="0" y="0"/>
                </a:lnTo>
                <a:close/>
              </a:path>
            </a:pathLst>
          </a:custGeom>
          <a:solidFill>
            <a:srgbClr val="FFFFFF"/>
          </a:solidFill>
        </p:spPr>
        <p:txBody>
          <a:bodyPr wrap="square" lIns="0" tIns="0" rIns="0" bIns="0" rtlCol="0"/>
          <a:lstStyle/>
          <a:p>
            <a:endParaRPr/>
          </a:p>
        </p:txBody>
      </p:sp>
      <p:sp>
        <p:nvSpPr>
          <p:cNvPr id="7" name="object 7"/>
          <p:cNvSpPr txBox="1"/>
          <p:nvPr/>
        </p:nvSpPr>
        <p:spPr>
          <a:xfrm>
            <a:off x="5902739" y="6307834"/>
            <a:ext cx="1193493" cy="186590"/>
          </a:xfrm>
          <a:prstGeom prst="rect">
            <a:avLst/>
          </a:prstGeom>
        </p:spPr>
        <p:txBody>
          <a:bodyPr vert="horz" wrap="square" lIns="0" tIns="17145" rIns="0" bIns="0" rtlCol="0">
            <a:spAutoFit/>
          </a:bodyPr>
          <a:lstStyle/>
          <a:p>
            <a:pPr marL="12700">
              <a:lnSpc>
                <a:spcPct val="100000"/>
              </a:lnSpc>
              <a:spcBef>
                <a:spcPts val="135"/>
              </a:spcBef>
            </a:pPr>
            <a:r>
              <a:rPr lang="en-GB" sz="1100" i="1" spc="-10" dirty="0">
                <a:solidFill>
                  <a:srgbClr val="FFFFFF"/>
                </a:solidFill>
                <a:latin typeface="Verdana"/>
                <a:cs typeface="Verdana"/>
              </a:rPr>
              <a:t>Master </a:t>
            </a:r>
            <a:r>
              <a:rPr sz="1100" i="1" spc="-10" dirty="0">
                <a:solidFill>
                  <a:srgbClr val="FFFFFF"/>
                </a:solidFill>
                <a:latin typeface="Verdana"/>
                <a:cs typeface="Verdana"/>
              </a:rPr>
              <a:t>Suite</a:t>
            </a:r>
            <a:endParaRPr sz="1100" dirty="0">
              <a:latin typeface="Verdana"/>
              <a:cs typeface="Verdana"/>
            </a:endParaRPr>
          </a:p>
        </p:txBody>
      </p:sp>
      <p:sp>
        <p:nvSpPr>
          <p:cNvPr id="8" name="object 5">
            <a:extLst>
              <a:ext uri="{FF2B5EF4-FFF2-40B4-BE49-F238E27FC236}">
                <a16:creationId xmlns:a16="http://schemas.microsoft.com/office/drawing/2014/main" id="{1B82FF54-DBAF-7D9A-8C7D-87B1B47D61C8}"/>
              </a:ext>
            </a:extLst>
          </p:cNvPr>
          <p:cNvSpPr txBox="1"/>
          <p:nvPr/>
        </p:nvSpPr>
        <p:spPr>
          <a:xfrm>
            <a:off x="5105400" y="331200"/>
            <a:ext cx="1228617"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Verdana"/>
                <a:cs typeface="Verdana"/>
              </a:rPr>
              <a:t>RENATA</a:t>
            </a:r>
            <a:r>
              <a:rPr sz="1200" spc="5" dirty="0">
                <a:solidFill>
                  <a:srgbClr val="FFFFFF"/>
                </a:solidFill>
                <a:latin typeface="Verdana"/>
                <a:cs typeface="Verdana"/>
              </a:rPr>
              <a:t> </a:t>
            </a:r>
            <a:r>
              <a:rPr sz="1200" spc="-300" dirty="0">
                <a:solidFill>
                  <a:srgbClr val="FFFFFF"/>
                </a:solidFill>
                <a:latin typeface="Verdana"/>
                <a:cs typeface="Verdana"/>
              </a:rPr>
              <a:t>~</a:t>
            </a:r>
            <a:r>
              <a:rPr sz="1200" spc="10" dirty="0">
                <a:solidFill>
                  <a:srgbClr val="FFFFFF"/>
                </a:solidFill>
                <a:latin typeface="Verdana"/>
                <a:cs typeface="Verdana"/>
              </a:rPr>
              <a:t> </a:t>
            </a:r>
            <a:r>
              <a:rPr lang="en-GB" sz="1200" spc="10" dirty="0">
                <a:solidFill>
                  <a:srgbClr val="FFFFFF"/>
                </a:solidFill>
                <a:latin typeface="Verdana"/>
                <a:cs typeface="Verdana"/>
              </a:rPr>
              <a:t>CCN</a:t>
            </a:r>
            <a:endParaRPr sz="1200" dirty="0">
              <a:latin typeface="Verdana"/>
              <a:cs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631</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 Black</vt:lpstr>
      <vt:lpstr>Calibri</vt:lpstr>
      <vt:lpstr>Lucida Sans Unicode</vt:lpstr>
      <vt:lpstr>Verdana</vt:lpstr>
      <vt:lpstr>Office Theme</vt:lpstr>
      <vt:lpstr>RENATA</vt:lpstr>
      <vt:lpstr>PowerPoint Presentation</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TECHNICAL SPECIFICATIONS</vt:lpstr>
      <vt:lpstr>TENDER &amp; SEA TOYS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Damira Jelavić</cp:lastModifiedBy>
  <cp:revision>2</cp:revision>
  <dcterms:created xsi:type="dcterms:W3CDTF">2024-11-11T11:10:44Z</dcterms:created>
  <dcterms:modified xsi:type="dcterms:W3CDTF">2024-12-18T11:59:24Z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2024-11-06T00:00:00Z</vt:filetime>
  </property>
  <property fmtid="{D5CDD505-2E9C-101B-9397-08002B2CF9AE}" pid="3" name="Creator">
    <vt:lpwstr>Adobe InDesign 19.5 (Macintosh)</vt:lpwstr>
  </property>
  <property fmtid="{D5CDD505-2E9C-101B-9397-08002B2CF9AE}" pid="4" name="LastSaved">
    <vt:filetime>2024-11-11T00:00:00Z</vt:filetime>
  </property>
  <property fmtid="{D5CDD505-2E9C-101B-9397-08002B2CF9AE}" pid="5" name="Producer">
    <vt:lpwstr>Adobe PDF Library 17.0</vt:lpwstr>
  </property>
</Properties>
</file>